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02" r:id="rId1"/>
    <p:sldMasterId id="2147502921" r:id="rId2"/>
    <p:sldMasterId id="2147502934" r:id="rId3"/>
    <p:sldMasterId id="2147502977" r:id="rId4"/>
    <p:sldMasterId id="2147502947" r:id="rId5"/>
    <p:sldMasterId id="2147502990" r:id="rId6"/>
    <p:sldMasterId id="2147503003" r:id="rId7"/>
    <p:sldMasterId id="2147503016" r:id="rId8"/>
  </p:sldMasterIdLst>
  <p:notesMasterIdLst>
    <p:notesMasterId r:id="rId43"/>
  </p:notesMasterIdLst>
  <p:handoutMasterIdLst>
    <p:handoutMasterId r:id="rId44"/>
  </p:handoutMasterIdLst>
  <p:sldIdLst>
    <p:sldId id="1195" r:id="rId9"/>
    <p:sldId id="1286" r:id="rId10"/>
    <p:sldId id="1296" r:id="rId11"/>
    <p:sldId id="1207" r:id="rId12"/>
    <p:sldId id="1287" r:id="rId13"/>
    <p:sldId id="1288" r:id="rId14"/>
    <p:sldId id="1299" r:id="rId15"/>
    <p:sldId id="1225" r:id="rId16"/>
    <p:sldId id="1289" r:id="rId17"/>
    <p:sldId id="1313" r:id="rId18"/>
    <p:sldId id="1314" r:id="rId19"/>
    <p:sldId id="1227" r:id="rId20"/>
    <p:sldId id="1300" r:id="rId21"/>
    <p:sldId id="1137" r:id="rId22"/>
    <p:sldId id="1291" r:id="rId23"/>
    <p:sldId id="1293" r:id="rId24"/>
    <p:sldId id="1316" r:id="rId25"/>
    <p:sldId id="1231" r:id="rId26"/>
    <p:sldId id="1307" r:id="rId27"/>
    <p:sldId id="1237" r:id="rId28"/>
    <p:sldId id="1268" r:id="rId29"/>
    <p:sldId id="1233" r:id="rId30"/>
    <p:sldId id="1256" r:id="rId31"/>
    <p:sldId id="1236" r:id="rId32"/>
    <p:sldId id="1303" r:id="rId33"/>
    <p:sldId id="1234" r:id="rId34"/>
    <p:sldId id="1258" r:id="rId35"/>
    <p:sldId id="1260" r:id="rId36"/>
    <p:sldId id="1261" r:id="rId37"/>
    <p:sldId id="1310" r:id="rId38"/>
    <p:sldId id="1315" r:id="rId39"/>
    <p:sldId id="1317" r:id="rId40"/>
    <p:sldId id="1312" r:id="rId41"/>
    <p:sldId id="1318" r:id="rId42"/>
  </p:sldIdLst>
  <p:sldSz cx="9144000" cy="6858000" type="screen4x3"/>
  <p:notesSz cx="6797675" cy="9925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1pPr>
    <a:lvl2pPr marL="454025" indent="1588" algn="l" rtl="0" fontAlgn="base">
      <a:spcBef>
        <a:spcPct val="0"/>
      </a:spcBef>
      <a:spcAft>
        <a:spcPct val="0"/>
      </a:spcAft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2pPr>
    <a:lvl3pPr marL="911225" indent="1588" algn="l" rtl="0" fontAlgn="base">
      <a:spcBef>
        <a:spcPct val="0"/>
      </a:spcBef>
      <a:spcAft>
        <a:spcPct val="0"/>
      </a:spcAft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3pPr>
    <a:lvl4pPr marL="1366838" indent="1588" algn="l" rtl="0" fontAlgn="base">
      <a:spcBef>
        <a:spcPct val="0"/>
      </a:spcBef>
      <a:spcAft>
        <a:spcPct val="0"/>
      </a:spcAft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4pPr>
    <a:lvl5pPr marL="1824038" indent="1588" algn="l" rtl="0" fontAlgn="base">
      <a:spcBef>
        <a:spcPct val="0"/>
      </a:spcBef>
      <a:spcAft>
        <a:spcPct val="0"/>
      </a:spcAft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u="sng" kern="1200">
        <a:solidFill>
          <a:schemeClr val="accent1"/>
        </a:solidFill>
        <a:latin typeface="Helvetic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идовец Светлана Викторовна" initials="ПСВ" lastIdx="19" clrIdx="0"/>
  <p:cmAuthor id="1" name=" " initials="MSOffice" lastIdx="0" clrIdx="1"/>
  <p:cmAuthor id="2" name="Моисеенко Анастасия Александровна" initials="МАА" lastIdx="1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C24"/>
    <a:srgbClr val="008080"/>
    <a:srgbClr val="009999"/>
    <a:srgbClr val="FF0066"/>
    <a:srgbClr val="0000FF"/>
    <a:srgbClr val="A80000"/>
    <a:srgbClr val="12FC2E"/>
    <a:srgbClr val="EE7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53" autoAdjust="0"/>
    <p:restoredTop sz="93742" autoAdjust="0"/>
  </p:normalViewPr>
  <p:slideViewPr>
    <p:cSldViewPr snapToGrid="0">
      <p:cViewPr varScale="1">
        <p:scale>
          <a:sx n="101" d="100"/>
          <a:sy n="101" d="100"/>
        </p:scale>
        <p:origin x="-90" y="-114"/>
      </p:cViewPr>
      <p:guideLst>
        <p:guide orient="horz" pos="4295"/>
        <p:guide orient="horz" pos="4259"/>
        <p:guide orient="horz" pos="1573"/>
        <p:guide orient="horz" pos="3348"/>
        <p:guide orient="horz" pos="3665"/>
        <p:guide orient="horz" pos="4314"/>
        <p:guide orient="horz" pos="738"/>
        <p:guide orient="horz" pos="617"/>
        <p:guide pos="182"/>
        <p:guide pos="2057"/>
        <p:guide pos="5465"/>
        <p:guide pos="5691"/>
        <p:guide pos="1935"/>
        <p:guide pos="5697"/>
        <p:guide pos="495"/>
        <p:guide pos="5469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586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734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6734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D2B8E48E-3934-4126-88C8-6967177FAD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56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3368"/>
            <a:ext cx="5438775" cy="446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6734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6734"/>
            <a:ext cx="2946400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8" tIns="45999" rIns="91998" bIns="4599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u="none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6012F8E-4CEF-4273-B24A-3C7E4100E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3504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40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12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6683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403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2215" algn="l" defTabSz="912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660" algn="l" defTabSz="912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101" algn="l" defTabSz="912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544" algn="l" defTabSz="9128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New templates\Утв.шаблон\mts-presentation_rus_template_5%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1"/>
          <p:cNvSpPr txBox="1"/>
          <p:nvPr userDrawn="1"/>
        </p:nvSpPr>
        <p:spPr>
          <a:xfrm>
            <a:off x="431800" y="5976938"/>
            <a:ext cx="2555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2"/>
          <p:cNvSpPr txBox="1"/>
          <p:nvPr userDrawn="1"/>
        </p:nvSpPr>
        <p:spPr>
          <a:xfrm>
            <a:off x="4592638" y="593725"/>
            <a:ext cx="40116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u="none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u="none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u="none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2827"/>
            <a:ext cx="7143768" cy="1470025"/>
          </a:xfrm>
        </p:spPr>
        <p:txBody>
          <a:bodyPr>
            <a:normAutofit/>
          </a:bodyPr>
          <a:lstStyle>
            <a:lvl1pPr>
              <a:defRPr lang="en-US" sz="3800" kern="1200" dirty="0">
                <a:solidFill>
                  <a:srgbClr val="C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B5CD94-DB32-4B3C-9570-FF97A77ABE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682" y="4406162"/>
            <a:ext cx="7771803" cy="1362961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682" y="2906161"/>
            <a:ext cx="7771803" cy="1500001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460" indent="0">
              <a:buNone/>
              <a:defRPr sz="1700"/>
            </a:lvl2pPr>
            <a:lvl3pPr marL="858921" indent="0">
              <a:buNone/>
              <a:defRPr sz="1500"/>
            </a:lvl3pPr>
            <a:lvl4pPr marL="1288381" indent="0">
              <a:buNone/>
              <a:defRPr sz="1300"/>
            </a:lvl4pPr>
            <a:lvl5pPr marL="1717842" indent="0">
              <a:buNone/>
              <a:defRPr sz="1300"/>
            </a:lvl5pPr>
            <a:lvl6pPr marL="2147301" indent="0">
              <a:buNone/>
              <a:defRPr sz="1300"/>
            </a:lvl6pPr>
            <a:lvl7pPr marL="2576762" indent="0">
              <a:buNone/>
              <a:defRPr sz="1300"/>
            </a:lvl7pPr>
            <a:lvl8pPr marL="3006222" indent="0">
              <a:buNone/>
              <a:defRPr sz="1300"/>
            </a:lvl8pPr>
            <a:lvl9pPr marL="34356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656F9CFE-6C63-4E17-ADA5-69FF0BABCF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203" y="1599804"/>
            <a:ext cx="4035962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9507" y="1599804"/>
            <a:ext cx="4035963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D2135C1C-2F67-4750-9CBA-E512A08A1F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2" y="274083"/>
            <a:ext cx="8230197" cy="114399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903" y="1535753"/>
            <a:ext cx="4040442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903" y="2174778"/>
            <a:ext cx="4040442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65" y="1535753"/>
            <a:ext cx="4041934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65" y="2174778"/>
            <a:ext cx="4041934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143CA217-5C69-4DEF-B854-29D52154B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38967FCD-6ECD-4756-9E5A-0196FD198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8A54945D-AD03-42C0-87A6-1C55588E2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3" y="272593"/>
            <a:ext cx="3008681" cy="116186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581" y="272594"/>
            <a:ext cx="5112517" cy="585402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03" y="1434462"/>
            <a:ext cx="3008681" cy="46921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346EBBEC-DC08-4B3D-932A-42EC5FF5C0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772" y="4800898"/>
            <a:ext cx="5487296" cy="5660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772" y="612217"/>
            <a:ext cx="5487296" cy="4115693"/>
          </a:xfrm>
        </p:spPr>
        <p:txBody>
          <a:bodyPr/>
          <a:lstStyle>
            <a:lvl1pPr marL="0" indent="0">
              <a:buNone/>
              <a:defRPr sz="3000"/>
            </a:lvl1pPr>
            <a:lvl2pPr marL="429460" indent="0">
              <a:buNone/>
              <a:defRPr sz="2600"/>
            </a:lvl2pPr>
            <a:lvl3pPr marL="858921" indent="0">
              <a:buNone/>
              <a:defRPr sz="2300"/>
            </a:lvl3pPr>
            <a:lvl4pPr marL="1288381" indent="0">
              <a:buNone/>
              <a:defRPr sz="1900"/>
            </a:lvl4pPr>
            <a:lvl5pPr marL="1717842" indent="0">
              <a:buNone/>
              <a:defRPr sz="1900"/>
            </a:lvl5pPr>
            <a:lvl6pPr marL="2147301" indent="0">
              <a:buNone/>
              <a:defRPr sz="1900"/>
            </a:lvl6pPr>
            <a:lvl7pPr marL="2576762" indent="0">
              <a:buNone/>
              <a:defRPr sz="1900"/>
            </a:lvl7pPr>
            <a:lvl8pPr marL="3006222" indent="0">
              <a:buNone/>
              <a:defRPr sz="1900"/>
            </a:lvl8pPr>
            <a:lvl9pPr marL="3435682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772" y="5366938"/>
            <a:ext cx="5487296" cy="8058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A9BCCBB2-9837-45FD-90D3-9A98EFA913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82164D00-6903-43BE-B11B-2A1E4C7A8A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8372" y="105762"/>
            <a:ext cx="2056057" cy="60208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0203" y="105762"/>
            <a:ext cx="6024826" cy="60208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E6DA4465-CBCB-4A82-B70A-FA5D801521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B1D1F3BA-8734-45ED-8A61-8E7E9A2C4C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800" u="none">
                <a:solidFill>
                  <a:srgbClr val="4F81BD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600200"/>
            <a:ext cx="3995766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7F7F7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8E0459-B953-462B-B9FF-B1ED8CB5DB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4" y="2130093"/>
            <a:ext cx="7773296" cy="14702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198" y="3886300"/>
            <a:ext cx="6399605" cy="1753228"/>
          </a:xfrm>
        </p:spPr>
        <p:txBody>
          <a:bodyPr/>
          <a:lstStyle>
            <a:lvl1pPr marL="0" indent="0" algn="ctr">
              <a:buNone/>
              <a:defRPr/>
            </a:lvl1pPr>
            <a:lvl2pPr marL="429460" indent="0" algn="ctr">
              <a:buNone/>
              <a:defRPr/>
            </a:lvl2pPr>
            <a:lvl3pPr marL="858921" indent="0" algn="ctr">
              <a:buNone/>
              <a:defRPr/>
            </a:lvl3pPr>
            <a:lvl4pPr marL="1288381" indent="0" algn="ctr">
              <a:buNone/>
              <a:defRPr/>
            </a:lvl4pPr>
            <a:lvl5pPr marL="1717842" indent="0" algn="ctr">
              <a:buNone/>
              <a:defRPr/>
            </a:lvl5pPr>
            <a:lvl6pPr marL="2147301" indent="0" algn="ctr">
              <a:buNone/>
              <a:defRPr/>
            </a:lvl6pPr>
            <a:lvl7pPr marL="2576762" indent="0" algn="ctr">
              <a:buNone/>
              <a:defRPr/>
            </a:lvl7pPr>
            <a:lvl8pPr marL="3006222" indent="0" algn="ctr">
              <a:buNone/>
              <a:defRPr/>
            </a:lvl8pPr>
            <a:lvl9pPr marL="3435682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23EBD533-691B-4AD5-8731-3731EE9ED8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518AB27E-16EA-4906-8692-E51CEA8B67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682" y="4406162"/>
            <a:ext cx="7771803" cy="1362961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682" y="2906161"/>
            <a:ext cx="7771803" cy="1500001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460" indent="0">
              <a:buNone/>
              <a:defRPr sz="1700"/>
            </a:lvl2pPr>
            <a:lvl3pPr marL="858921" indent="0">
              <a:buNone/>
              <a:defRPr sz="1500"/>
            </a:lvl3pPr>
            <a:lvl4pPr marL="1288381" indent="0">
              <a:buNone/>
              <a:defRPr sz="1300"/>
            </a:lvl4pPr>
            <a:lvl5pPr marL="1717842" indent="0">
              <a:buNone/>
              <a:defRPr sz="1300"/>
            </a:lvl5pPr>
            <a:lvl6pPr marL="2147301" indent="0">
              <a:buNone/>
              <a:defRPr sz="1300"/>
            </a:lvl6pPr>
            <a:lvl7pPr marL="2576762" indent="0">
              <a:buNone/>
              <a:defRPr sz="1300"/>
            </a:lvl7pPr>
            <a:lvl8pPr marL="3006222" indent="0">
              <a:buNone/>
              <a:defRPr sz="1300"/>
            </a:lvl8pPr>
            <a:lvl9pPr marL="34356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7912782B-F1E8-4EAA-A7CC-F2742F720B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203" y="1599804"/>
            <a:ext cx="4035962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9507" y="1599804"/>
            <a:ext cx="4035963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A134CC2A-C6E4-41CF-93C4-D8892DA9C7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2" y="274083"/>
            <a:ext cx="8230197" cy="114399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903" y="1535753"/>
            <a:ext cx="4040442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903" y="2174778"/>
            <a:ext cx="4040442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65" y="1535753"/>
            <a:ext cx="4041934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65" y="2174778"/>
            <a:ext cx="4041934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ABA7FB73-9989-4980-A67F-687A7C0A03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377E897A-517C-4DC2-8581-0FCA4D9595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6F5183EF-740A-4CA9-A62A-1F43238925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3" y="272593"/>
            <a:ext cx="3008681" cy="116186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581" y="272594"/>
            <a:ext cx="5112517" cy="585402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03" y="1434462"/>
            <a:ext cx="3008681" cy="46921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42CC15F6-DD43-4DF3-ADA2-4751F98922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772" y="4800898"/>
            <a:ext cx="5487296" cy="5660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772" y="612217"/>
            <a:ext cx="5487296" cy="4115693"/>
          </a:xfrm>
        </p:spPr>
        <p:txBody>
          <a:bodyPr/>
          <a:lstStyle>
            <a:lvl1pPr marL="0" indent="0">
              <a:buNone/>
              <a:defRPr sz="3000"/>
            </a:lvl1pPr>
            <a:lvl2pPr marL="429460" indent="0">
              <a:buNone/>
              <a:defRPr sz="2600"/>
            </a:lvl2pPr>
            <a:lvl3pPr marL="858921" indent="0">
              <a:buNone/>
              <a:defRPr sz="2300"/>
            </a:lvl3pPr>
            <a:lvl4pPr marL="1288381" indent="0">
              <a:buNone/>
              <a:defRPr sz="1900"/>
            </a:lvl4pPr>
            <a:lvl5pPr marL="1717842" indent="0">
              <a:buNone/>
              <a:defRPr sz="1900"/>
            </a:lvl5pPr>
            <a:lvl6pPr marL="2147301" indent="0">
              <a:buNone/>
              <a:defRPr sz="1900"/>
            </a:lvl6pPr>
            <a:lvl7pPr marL="2576762" indent="0">
              <a:buNone/>
              <a:defRPr sz="1900"/>
            </a:lvl7pPr>
            <a:lvl8pPr marL="3006222" indent="0">
              <a:buNone/>
              <a:defRPr sz="1900"/>
            </a:lvl8pPr>
            <a:lvl9pPr marL="3435682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772" y="5366938"/>
            <a:ext cx="5487296" cy="8058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890DF8EC-A1DD-4B4B-BEC0-BB831D4F83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49979612-E4D4-4D17-A5F8-ED0F6FD8B7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2"/>
          <p:cNvSpPr txBox="1"/>
          <p:nvPr userDrawn="1"/>
        </p:nvSpPr>
        <p:spPr>
          <a:xfrm>
            <a:off x="4560888" y="2987675"/>
            <a:ext cx="4060825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3"/>
          <p:cNvSpPr txBox="1"/>
          <p:nvPr userDrawn="1"/>
        </p:nvSpPr>
        <p:spPr>
          <a:xfrm>
            <a:off x="4568825" y="379413"/>
            <a:ext cx="41068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non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err="1" smtClean="0"/>
              <a:t>ourth</a:t>
            </a:r>
            <a:r>
              <a:rPr lang="en-US" dirty="0" smtClean="0"/>
              <a:t>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7F7F7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68C45-316F-4FFA-9BA1-0804AE97F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8372" y="105762"/>
            <a:ext cx="2056057" cy="60208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0203" y="105762"/>
            <a:ext cx="6024826" cy="60208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2E3A79DA-E825-4289-81B7-4D175D9265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6ED3D562-B4BD-47E2-8878-7F7872022E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800" u="none">
                <a:solidFill>
                  <a:srgbClr val="4F81BD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BCEEB-7651-4B16-AA3C-340FA31D00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8242F-0499-4B39-B200-5668421EF8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9CC3-84EB-4545-B84D-A8332B119E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9642E8-DA81-4F2B-B1EE-B551C016C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A7A8A-83F8-4294-8AA6-A3C14419BE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6F0A1-5B5C-4279-9CB3-56F86C872C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1DDDA-E305-4300-9C8A-A41DAE675A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609AF-B884-4C75-BD04-D8A6698251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600200"/>
            <a:ext cx="3995766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7F7F7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67436-FC32-46F1-B338-FF8033155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4B96D-3F44-4ACA-9EAB-075E7CF3C7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D6AC6-F760-4841-8167-1CFC981054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FF1E8-D91E-4A81-8F75-58B9865231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4D598-D653-4D18-8B80-8B500D85AD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4" y="2130093"/>
            <a:ext cx="7773296" cy="14702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198" y="3886300"/>
            <a:ext cx="6399605" cy="1753228"/>
          </a:xfrm>
        </p:spPr>
        <p:txBody>
          <a:bodyPr/>
          <a:lstStyle>
            <a:lvl1pPr marL="0" indent="0" algn="ctr">
              <a:buNone/>
              <a:defRPr/>
            </a:lvl1pPr>
            <a:lvl2pPr marL="429460" indent="0" algn="ctr">
              <a:buNone/>
              <a:defRPr/>
            </a:lvl2pPr>
            <a:lvl3pPr marL="858921" indent="0" algn="ctr">
              <a:buNone/>
              <a:defRPr/>
            </a:lvl3pPr>
            <a:lvl4pPr marL="1288381" indent="0" algn="ctr">
              <a:buNone/>
              <a:defRPr/>
            </a:lvl4pPr>
            <a:lvl5pPr marL="1717842" indent="0" algn="ctr">
              <a:buNone/>
              <a:defRPr/>
            </a:lvl5pPr>
            <a:lvl6pPr marL="2147301" indent="0" algn="ctr">
              <a:buNone/>
              <a:defRPr/>
            </a:lvl6pPr>
            <a:lvl7pPr marL="2576762" indent="0" algn="ctr">
              <a:buNone/>
              <a:defRPr/>
            </a:lvl7pPr>
            <a:lvl8pPr marL="3006222" indent="0" algn="ctr">
              <a:buNone/>
              <a:defRPr/>
            </a:lvl8pPr>
            <a:lvl9pPr marL="3435682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FF9BD-41EB-4E44-A82A-B590DF04DC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103F2-D289-47FC-A9AA-C2E20996EB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682" y="4406162"/>
            <a:ext cx="7771803" cy="1362961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682" y="2906161"/>
            <a:ext cx="7771803" cy="1500001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460" indent="0">
              <a:buNone/>
              <a:defRPr sz="1700"/>
            </a:lvl2pPr>
            <a:lvl3pPr marL="858921" indent="0">
              <a:buNone/>
              <a:defRPr sz="1500"/>
            </a:lvl3pPr>
            <a:lvl4pPr marL="1288381" indent="0">
              <a:buNone/>
              <a:defRPr sz="1300"/>
            </a:lvl4pPr>
            <a:lvl5pPr marL="1717842" indent="0">
              <a:buNone/>
              <a:defRPr sz="1300"/>
            </a:lvl5pPr>
            <a:lvl6pPr marL="2147301" indent="0">
              <a:buNone/>
              <a:defRPr sz="1300"/>
            </a:lvl6pPr>
            <a:lvl7pPr marL="2576762" indent="0">
              <a:buNone/>
              <a:defRPr sz="1300"/>
            </a:lvl7pPr>
            <a:lvl8pPr marL="3006222" indent="0">
              <a:buNone/>
              <a:defRPr sz="1300"/>
            </a:lvl8pPr>
            <a:lvl9pPr marL="34356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CE0E5-3006-4D69-A120-DD5F009E55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203" y="1599804"/>
            <a:ext cx="4035962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9507" y="1599804"/>
            <a:ext cx="4035963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CBCE4-BE79-4180-83DB-3BB0F993BB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2" y="274083"/>
            <a:ext cx="8230197" cy="114399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903" y="1535753"/>
            <a:ext cx="4040442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903" y="2174778"/>
            <a:ext cx="4040442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65" y="1535753"/>
            <a:ext cx="4041934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65" y="2174778"/>
            <a:ext cx="4041934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725D9-1B1D-471C-B229-AC71979223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5D306-BB73-42CA-8190-7B25F5C9F7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600200"/>
            <a:ext cx="3995766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7F7F7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6391E-5FCA-40CF-8DBF-D5FFB7CBE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3A708-A57C-4ABD-A1DB-05C1D83A09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3" y="272593"/>
            <a:ext cx="3008681" cy="116186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581" y="272594"/>
            <a:ext cx="5112517" cy="585402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03" y="1434462"/>
            <a:ext cx="3008681" cy="46921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141C5-1BEF-4198-8127-7EC17A99A0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772" y="4800898"/>
            <a:ext cx="5487296" cy="5660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772" y="612217"/>
            <a:ext cx="5487296" cy="4115693"/>
          </a:xfrm>
        </p:spPr>
        <p:txBody>
          <a:bodyPr/>
          <a:lstStyle>
            <a:lvl1pPr marL="0" indent="0">
              <a:buNone/>
              <a:defRPr sz="3000"/>
            </a:lvl1pPr>
            <a:lvl2pPr marL="429460" indent="0">
              <a:buNone/>
              <a:defRPr sz="2600"/>
            </a:lvl2pPr>
            <a:lvl3pPr marL="858921" indent="0">
              <a:buNone/>
              <a:defRPr sz="2300"/>
            </a:lvl3pPr>
            <a:lvl4pPr marL="1288381" indent="0">
              <a:buNone/>
              <a:defRPr sz="1900"/>
            </a:lvl4pPr>
            <a:lvl5pPr marL="1717842" indent="0">
              <a:buNone/>
              <a:defRPr sz="1900"/>
            </a:lvl5pPr>
            <a:lvl6pPr marL="2147301" indent="0">
              <a:buNone/>
              <a:defRPr sz="1900"/>
            </a:lvl6pPr>
            <a:lvl7pPr marL="2576762" indent="0">
              <a:buNone/>
              <a:defRPr sz="1900"/>
            </a:lvl7pPr>
            <a:lvl8pPr marL="3006222" indent="0">
              <a:buNone/>
              <a:defRPr sz="1900"/>
            </a:lvl8pPr>
            <a:lvl9pPr marL="3435682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772" y="5366938"/>
            <a:ext cx="5487296" cy="8058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88E4A-6F14-4047-A4E8-4D590A2325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2A0C9-7146-4F59-BC71-7314445797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8372" y="105762"/>
            <a:ext cx="2056057" cy="60208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0203" y="105762"/>
            <a:ext cx="6024826" cy="60208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1709C-5AB3-405E-B6A4-233DCE9264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DBEAB-8F67-429B-9433-7A0B93145F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800" u="none">
                <a:solidFill>
                  <a:srgbClr val="4F81BD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4" y="2130093"/>
            <a:ext cx="7773296" cy="14702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198" y="3886300"/>
            <a:ext cx="6399605" cy="1753228"/>
          </a:xfrm>
        </p:spPr>
        <p:txBody>
          <a:bodyPr/>
          <a:lstStyle>
            <a:lvl1pPr marL="0" indent="0" algn="ctr">
              <a:buNone/>
              <a:defRPr/>
            </a:lvl1pPr>
            <a:lvl2pPr marL="429460" indent="0" algn="ctr">
              <a:buNone/>
              <a:defRPr/>
            </a:lvl2pPr>
            <a:lvl3pPr marL="858921" indent="0" algn="ctr">
              <a:buNone/>
              <a:defRPr/>
            </a:lvl3pPr>
            <a:lvl4pPr marL="1288381" indent="0" algn="ctr">
              <a:buNone/>
              <a:defRPr/>
            </a:lvl4pPr>
            <a:lvl5pPr marL="1717842" indent="0" algn="ctr">
              <a:buNone/>
              <a:defRPr/>
            </a:lvl5pPr>
            <a:lvl6pPr marL="2147301" indent="0" algn="ctr">
              <a:buNone/>
              <a:defRPr/>
            </a:lvl6pPr>
            <a:lvl7pPr marL="2576762" indent="0" algn="ctr">
              <a:buNone/>
              <a:defRPr/>
            </a:lvl7pPr>
            <a:lvl8pPr marL="3006222" indent="0" algn="ctr">
              <a:buNone/>
              <a:defRPr/>
            </a:lvl8pPr>
            <a:lvl9pPr marL="3435682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A6F92B39-C3C2-4A7E-BBA4-5183EC972E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D15C260D-F239-4FCE-97DF-A42CAF1EA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682" y="4406162"/>
            <a:ext cx="7771803" cy="1362961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682" y="2906161"/>
            <a:ext cx="7771803" cy="1500001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460" indent="0">
              <a:buNone/>
              <a:defRPr sz="1700"/>
            </a:lvl2pPr>
            <a:lvl3pPr marL="858921" indent="0">
              <a:buNone/>
              <a:defRPr sz="1500"/>
            </a:lvl3pPr>
            <a:lvl4pPr marL="1288381" indent="0">
              <a:buNone/>
              <a:defRPr sz="1300"/>
            </a:lvl4pPr>
            <a:lvl5pPr marL="1717842" indent="0">
              <a:buNone/>
              <a:defRPr sz="1300"/>
            </a:lvl5pPr>
            <a:lvl6pPr marL="2147301" indent="0">
              <a:buNone/>
              <a:defRPr sz="1300"/>
            </a:lvl6pPr>
            <a:lvl7pPr marL="2576762" indent="0">
              <a:buNone/>
              <a:defRPr sz="1300"/>
            </a:lvl7pPr>
            <a:lvl8pPr marL="3006222" indent="0">
              <a:buNone/>
              <a:defRPr sz="1300"/>
            </a:lvl8pPr>
            <a:lvl9pPr marL="34356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1ECA7B9C-C23B-4723-BBD0-5E3585B64C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203" y="1599804"/>
            <a:ext cx="4035962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9507" y="1599804"/>
            <a:ext cx="4035963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B118E77-E5D6-4F41-BB71-CC87D2CA49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7F7F7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8562B-5E85-440A-91DD-E591FA4C0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2" y="274083"/>
            <a:ext cx="8230197" cy="114399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903" y="1535753"/>
            <a:ext cx="4040442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903" y="2174778"/>
            <a:ext cx="4040442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65" y="1535753"/>
            <a:ext cx="4041934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65" y="2174778"/>
            <a:ext cx="4041934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D818BA76-C529-42DB-A58F-CAF059EADE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D5AEA412-E0C9-4CD2-82D9-8441647CB8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D6C7677-FB6C-4CCC-A7D2-7054288DFE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3" y="272593"/>
            <a:ext cx="3008681" cy="116186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581" y="272594"/>
            <a:ext cx="5112517" cy="585402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03" y="1434462"/>
            <a:ext cx="3008681" cy="46921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FEE0E89C-DAE7-400E-8F79-AD84004E3A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772" y="4800898"/>
            <a:ext cx="5487296" cy="5660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772" y="612217"/>
            <a:ext cx="5487296" cy="4115693"/>
          </a:xfrm>
        </p:spPr>
        <p:txBody>
          <a:bodyPr/>
          <a:lstStyle>
            <a:lvl1pPr marL="0" indent="0">
              <a:buNone/>
              <a:defRPr sz="3000"/>
            </a:lvl1pPr>
            <a:lvl2pPr marL="429460" indent="0">
              <a:buNone/>
              <a:defRPr sz="2600"/>
            </a:lvl2pPr>
            <a:lvl3pPr marL="858921" indent="0">
              <a:buNone/>
              <a:defRPr sz="2300"/>
            </a:lvl3pPr>
            <a:lvl4pPr marL="1288381" indent="0">
              <a:buNone/>
              <a:defRPr sz="1900"/>
            </a:lvl4pPr>
            <a:lvl5pPr marL="1717842" indent="0">
              <a:buNone/>
              <a:defRPr sz="1900"/>
            </a:lvl5pPr>
            <a:lvl6pPr marL="2147301" indent="0">
              <a:buNone/>
              <a:defRPr sz="1900"/>
            </a:lvl6pPr>
            <a:lvl7pPr marL="2576762" indent="0">
              <a:buNone/>
              <a:defRPr sz="1900"/>
            </a:lvl7pPr>
            <a:lvl8pPr marL="3006222" indent="0">
              <a:buNone/>
              <a:defRPr sz="1900"/>
            </a:lvl8pPr>
            <a:lvl9pPr marL="3435682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772" y="5366938"/>
            <a:ext cx="5487296" cy="8058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84045878-7E1A-473A-BB41-B13A6BEA00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D10845CF-85D9-45F2-A501-EDD1E4D121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8372" y="105762"/>
            <a:ext cx="2056057" cy="60208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0203" y="105762"/>
            <a:ext cx="6024826" cy="60208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86F297CB-4323-4AB3-A3F0-CF05830449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4" y="2130093"/>
            <a:ext cx="7773296" cy="14702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198" y="3886300"/>
            <a:ext cx="6399605" cy="1753228"/>
          </a:xfrm>
        </p:spPr>
        <p:txBody>
          <a:bodyPr/>
          <a:lstStyle>
            <a:lvl1pPr marL="0" indent="0" algn="ctr">
              <a:buNone/>
              <a:defRPr/>
            </a:lvl1pPr>
            <a:lvl2pPr marL="429460" indent="0" algn="ctr">
              <a:buNone/>
              <a:defRPr/>
            </a:lvl2pPr>
            <a:lvl3pPr marL="858921" indent="0" algn="ctr">
              <a:buNone/>
              <a:defRPr/>
            </a:lvl3pPr>
            <a:lvl4pPr marL="1288381" indent="0" algn="ctr">
              <a:buNone/>
              <a:defRPr/>
            </a:lvl4pPr>
            <a:lvl5pPr marL="1717842" indent="0" algn="ctr">
              <a:buNone/>
              <a:defRPr/>
            </a:lvl5pPr>
            <a:lvl6pPr marL="2147301" indent="0" algn="ctr">
              <a:buNone/>
              <a:defRPr/>
            </a:lvl6pPr>
            <a:lvl7pPr marL="2576762" indent="0" algn="ctr">
              <a:buNone/>
              <a:defRPr/>
            </a:lvl7pPr>
            <a:lvl8pPr marL="3006222" indent="0" algn="ctr">
              <a:buNone/>
              <a:defRPr/>
            </a:lvl8pPr>
            <a:lvl9pPr marL="3435682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4E37E7F7-8B4B-412C-97D6-CBAD3927E4EA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3DB94B7-5CAF-49A4-9F9A-C54FC26138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7E27E216-A864-424B-AD9E-4F1B4170585B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97A0CF45-9AA0-4B88-B3E6-8B864726C7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682" y="4406162"/>
            <a:ext cx="7771803" cy="1362961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682" y="2906161"/>
            <a:ext cx="7771803" cy="1500001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460" indent="0">
              <a:buNone/>
              <a:defRPr sz="1700"/>
            </a:lvl2pPr>
            <a:lvl3pPr marL="858921" indent="0">
              <a:buNone/>
              <a:defRPr sz="1500"/>
            </a:lvl3pPr>
            <a:lvl4pPr marL="1288381" indent="0">
              <a:buNone/>
              <a:defRPr sz="1300"/>
            </a:lvl4pPr>
            <a:lvl5pPr marL="1717842" indent="0">
              <a:buNone/>
              <a:defRPr sz="1300"/>
            </a:lvl5pPr>
            <a:lvl6pPr marL="2147301" indent="0">
              <a:buNone/>
              <a:defRPr sz="1300"/>
            </a:lvl6pPr>
            <a:lvl7pPr marL="2576762" indent="0">
              <a:buNone/>
              <a:defRPr sz="1300"/>
            </a:lvl7pPr>
            <a:lvl8pPr marL="3006222" indent="0">
              <a:buNone/>
              <a:defRPr sz="1300"/>
            </a:lvl8pPr>
            <a:lvl9pPr marL="34356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C4E97622-8664-4245-B574-22B3A58E0E0F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01059484-C82A-431B-89D3-8522C9B3AE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4" y="2130093"/>
            <a:ext cx="7773296" cy="14702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198" y="3886300"/>
            <a:ext cx="6399605" cy="1753228"/>
          </a:xfrm>
        </p:spPr>
        <p:txBody>
          <a:bodyPr/>
          <a:lstStyle>
            <a:lvl1pPr marL="0" indent="0" algn="ctr">
              <a:buNone/>
              <a:defRPr/>
            </a:lvl1pPr>
            <a:lvl2pPr marL="429460" indent="0" algn="ctr">
              <a:buNone/>
              <a:defRPr/>
            </a:lvl2pPr>
            <a:lvl3pPr marL="858921" indent="0" algn="ctr">
              <a:buNone/>
              <a:defRPr/>
            </a:lvl3pPr>
            <a:lvl4pPr marL="1288381" indent="0" algn="ctr">
              <a:buNone/>
              <a:defRPr/>
            </a:lvl4pPr>
            <a:lvl5pPr marL="1717842" indent="0" algn="ctr">
              <a:buNone/>
              <a:defRPr/>
            </a:lvl5pPr>
            <a:lvl6pPr marL="2147301" indent="0" algn="ctr">
              <a:buNone/>
              <a:defRPr/>
            </a:lvl6pPr>
            <a:lvl7pPr marL="2576762" indent="0" algn="ctr">
              <a:buNone/>
              <a:defRPr/>
            </a:lvl7pPr>
            <a:lvl8pPr marL="3006222" indent="0" algn="ctr">
              <a:buNone/>
              <a:defRPr/>
            </a:lvl8pPr>
            <a:lvl9pPr marL="3435682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53A234A0-06AC-4403-9D75-8DFF5B86AC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9066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203" y="1599804"/>
            <a:ext cx="4035962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9507" y="1599804"/>
            <a:ext cx="4035963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E04C4528-C4EF-4539-A2D8-37E8C0388CE9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C6CD39A8-0694-462E-924C-8B58654956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2" y="274083"/>
            <a:ext cx="8230197" cy="114399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903" y="1535753"/>
            <a:ext cx="4040442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903" y="2174778"/>
            <a:ext cx="4040442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65" y="1535753"/>
            <a:ext cx="4041934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65" y="2174778"/>
            <a:ext cx="4041934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3893D220-3B1A-4D52-86A3-F84341C28AFA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69BBB56C-6D3E-4866-AA45-6ED26E5030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2780C98B-7BD6-4F2E-9C30-6740D05407BA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1385969C-2718-4133-90C8-B50D1C83A2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8527AA18-4921-4AB2-A2D0-40F65FB53C9D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66BAD70B-12D2-4210-95EF-0EA052906A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3" y="272593"/>
            <a:ext cx="3008681" cy="116186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581" y="272594"/>
            <a:ext cx="5112517" cy="585402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03" y="1434462"/>
            <a:ext cx="3008681" cy="46921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124D3C43-424C-4832-BEC0-07002C275CC4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A8848E3A-6C6E-496A-9156-F6E04E4248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772" y="4800898"/>
            <a:ext cx="5487296" cy="5660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772" y="612217"/>
            <a:ext cx="5487296" cy="4115693"/>
          </a:xfrm>
        </p:spPr>
        <p:txBody>
          <a:bodyPr/>
          <a:lstStyle>
            <a:lvl1pPr marL="0" indent="0">
              <a:buNone/>
              <a:defRPr sz="3000"/>
            </a:lvl1pPr>
            <a:lvl2pPr marL="429460" indent="0">
              <a:buNone/>
              <a:defRPr sz="2600"/>
            </a:lvl2pPr>
            <a:lvl3pPr marL="858921" indent="0">
              <a:buNone/>
              <a:defRPr sz="2300"/>
            </a:lvl3pPr>
            <a:lvl4pPr marL="1288381" indent="0">
              <a:buNone/>
              <a:defRPr sz="1900"/>
            </a:lvl4pPr>
            <a:lvl5pPr marL="1717842" indent="0">
              <a:buNone/>
              <a:defRPr sz="1900"/>
            </a:lvl5pPr>
            <a:lvl6pPr marL="2147301" indent="0">
              <a:buNone/>
              <a:defRPr sz="1900"/>
            </a:lvl6pPr>
            <a:lvl7pPr marL="2576762" indent="0">
              <a:buNone/>
              <a:defRPr sz="1900"/>
            </a:lvl7pPr>
            <a:lvl8pPr marL="3006222" indent="0">
              <a:buNone/>
              <a:defRPr sz="1900"/>
            </a:lvl8pPr>
            <a:lvl9pPr marL="3435682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772" y="5366938"/>
            <a:ext cx="5487296" cy="8058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236C0053-70F4-4ECC-AB2B-9FAED8A1AD40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AA942F67-B7CF-441F-A400-94B1D92BEF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54047DFA-ECF5-4CDA-8D87-3C49AEDD3F2B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30C2AB81-1D32-4E09-B841-687D1C2E37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8372" y="105762"/>
            <a:ext cx="2056057" cy="60208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0203" y="105762"/>
            <a:ext cx="6024826" cy="60208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29F95C22-F100-469B-B91F-84C7BA755725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EA1457A1-02A4-4A5D-812B-C925C1F160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ED2008F9-F20A-42EF-BC31-FCECBA0A53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800" u="none">
                <a:solidFill>
                  <a:srgbClr val="4F81BD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4" y="2130093"/>
            <a:ext cx="7773296" cy="14702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198" y="3886300"/>
            <a:ext cx="6399605" cy="1753228"/>
          </a:xfrm>
        </p:spPr>
        <p:txBody>
          <a:bodyPr/>
          <a:lstStyle>
            <a:lvl1pPr marL="0" indent="0" algn="ctr">
              <a:buNone/>
              <a:defRPr/>
            </a:lvl1pPr>
            <a:lvl2pPr marL="429460" indent="0" algn="ctr">
              <a:buNone/>
              <a:defRPr/>
            </a:lvl2pPr>
            <a:lvl3pPr marL="858921" indent="0" algn="ctr">
              <a:buNone/>
              <a:defRPr/>
            </a:lvl3pPr>
            <a:lvl4pPr marL="1288381" indent="0" algn="ctr">
              <a:buNone/>
              <a:defRPr/>
            </a:lvl4pPr>
            <a:lvl5pPr marL="1717842" indent="0" algn="ctr">
              <a:buNone/>
              <a:defRPr/>
            </a:lvl5pPr>
            <a:lvl6pPr marL="2147301" indent="0" algn="ctr">
              <a:buNone/>
              <a:defRPr/>
            </a:lvl6pPr>
            <a:lvl7pPr marL="2576762" indent="0" algn="ctr">
              <a:buNone/>
              <a:defRPr/>
            </a:lvl7pPr>
            <a:lvl8pPr marL="3006222" indent="0" algn="ctr">
              <a:buNone/>
              <a:defRPr/>
            </a:lvl8pPr>
            <a:lvl9pPr marL="3435682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1B40EF32-3DAB-4472-B317-4433F3CF7DAE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26FCDA2-200D-406F-9AD7-083F109F15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354" y="2130093"/>
            <a:ext cx="7773296" cy="14702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198" y="3886300"/>
            <a:ext cx="6399605" cy="1753228"/>
          </a:xfrm>
        </p:spPr>
        <p:txBody>
          <a:bodyPr/>
          <a:lstStyle>
            <a:lvl1pPr marL="0" indent="0" algn="ctr">
              <a:buNone/>
              <a:defRPr/>
            </a:lvl1pPr>
            <a:lvl2pPr marL="429460" indent="0" algn="ctr">
              <a:buNone/>
              <a:defRPr/>
            </a:lvl2pPr>
            <a:lvl3pPr marL="858921" indent="0" algn="ctr">
              <a:buNone/>
              <a:defRPr/>
            </a:lvl3pPr>
            <a:lvl4pPr marL="1288381" indent="0" algn="ctr">
              <a:buNone/>
              <a:defRPr/>
            </a:lvl4pPr>
            <a:lvl5pPr marL="1717842" indent="0" algn="ctr">
              <a:buNone/>
              <a:defRPr/>
            </a:lvl5pPr>
            <a:lvl6pPr marL="2147301" indent="0" algn="ctr">
              <a:buNone/>
              <a:defRPr/>
            </a:lvl6pPr>
            <a:lvl7pPr marL="2576762" indent="0" algn="ctr">
              <a:buNone/>
              <a:defRPr/>
            </a:lvl7pPr>
            <a:lvl8pPr marL="3006222" indent="0" algn="ctr">
              <a:buNone/>
              <a:defRPr/>
            </a:lvl8pPr>
            <a:lvl9pPr marL="3435682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53A234A0-06AC-4403-9D75-8DFF5B86AC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9832B81D-840E-4983-A8CE-CFACB96EDE62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D8F8F3F0-75D7-4596-9C89-3C97270918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682" y="4406162"/>
            <a:ext cx="7771803" cy="1362961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682" y="2906161"/>
            <a:ext cx="7771803" cy="1500001"/>
          </a:xfrm>
        </p:spPr>
        <p:txBody>
          <a:bodyPr anchor="b"/>
          <a:lstStyle>
            <a:lvl1pPr marL="0" indent="0">
              <a:buNone/>
              <a:defRPr sz="1900"/>
            </a:lvl1pPr>
            <a:lvl2pPr marL="429460" indent="0">
              <a:buNone/>
              <a:defRPr sz="1700"/>
            </a:lvl2pPr>
            <a:lvl3pPr marL="858921" indent="0">
              <a:buNone/>
              <a:defRPr sz="1500"/>
            </a:lvl3pPr>
            <a:lvl4pPr marL="1288381" indent="0">
              <a:buNone/>
              <a:defRPr sz="1300"/>
            </a:lvl4pPr>
            <a:lvl5pPr marL="1717842" indent="0">
              <a:buNone/>
              <a:defRPr sz="1300"/>
            </a:lvl5pPr>
            <a:lvl6pPr marL="2147301" indent="0">
              <a:buNone/>
              <a:defRPr sz="1300"/>
            </a:lvl6pPr>
            <a:lvl7pPr marL="2576762" indent="0">
              <a:buNone/>
              <a:defRPr sz="1300"/>
            </a:lvl7pPr>
            <a:lvl8pPr marL="3006222" indent="0">
              <a:buNone/>
              <a:defRPr sz="1300"/>
            </a:lvl8pPr>
            <a:lvl9pPr marL="3435682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A77A69CE-6245-439C-AAA9-6EBCA2CAF76D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F8C297D5-94E0-42E2-9B5C-7E95760528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203" y="1599804"/>
            <a:ext cx="4035962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9507" y="1599804"/>
            <a:ext cx="4035963" cy="452681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7C9DA371-E4E8-4598-9509-C65591C63C32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6DE256A3-A875-4997-81D5-5CC0915CDB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2" y="274083"/>
            <a:ext cx="8230197" cy="114399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903" y="1535753"/>
            <a:ext cx="4040442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903" y="2174778"/>
            <a:ext cx="4040442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65" y="1535753"/>
            <a:ext cx="4041934" cy="63902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9460" indent="0">
              <a:buNone/>
              <a:defRPr sz="1900" b="1"/>
            </a:lvl2pPr>
            <a:lvl3pPr marL="858921" indent="0">
              <a:buNone/>
              <a:defRPr sz="1700" b="1"/>
            </a:lvl3pPr>
            <a:lvl4pPr marL="1288381" indent="0">
              <a:buNone/>
              <a:defRPr sz="1500" b="1"/>
            </a:lvl4pPr>
            <a:lvl5pPr marL="1717842" indent="0">
              <a:buNone/>
              <a:defRPr sz="1500" b="1"/>
            </a:lvl5pPr>
            <a:lvl6pPr marL="2147301" indent="0">
              <a:buNone/>
              <a:defRPr sz="1500" b="1"/>
            </a:lvl6pPr>
            <a:lvl7pPr marL="2576762" indent="0">
              <a:buNone/>
              <a:defRPr sz="1500" b="1"/>
            </a:lvl7pPr>
            <a:lvl8pPr marL="3006222" indent="0">
              <a:buNone/>
              <a:defRPr sz="1500" b="1"/>
            </a:lvl8pPr>
            <a:lvl9pPr marL="3435682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65" y="2174778"/>
            <a:ext cx="4041934" cy="395184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821DA97-8330-4E71-A06F-0EBF49A486B3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14FF2665-3854-4729-BCCD-580366FD25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0A35AE67-4966-4667-9021-0A1F72E7597F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04B322AD-2DF1-4BBE-BAC6-231C78399E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B40DF31-3DFA-405A-8AF3-4A35DDC08E05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1747310-50AA-4E5D-9E59-3F6AAC1F1C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03" y="272593"/>
            <a:ext cx="3008681" cy="116186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581" y="272594"/>
            <a:ext cx="5112517" cy="585402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03" y="1434462"/>
            <a:ext cx="3008681" cy="46921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500E621F-61F9-4E0D-B803-66D237B43F5B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F86989DB-BA84-4434-B24B-E788CC65D4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772" y="4800898"/>
            <a:ext cx="5487296" cy="5660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772" y="612217"/>
            <a:ext cx="5487296" cy="4115693"/>
          </a:xfrm>
        </p:spPr>
        <p:txBody>
          <a:bodyPr/>
          <a:lstStyle>
            <a:lvl1pPr marL="0" indent="0">
              <a:buNone/>
              <a:defRPr sz="3000"/>
            </a:lvl1pPr>
            <a:lvl2pPr marL="429460" indent="0">
              <a:buNone/>
              <a:defRPr sz="2600"/>
            </a:lvl2pPr>
            <a:lvl3pPr marL="858921" indent="0">
              <a:buNone/>
              <a:defRPr sz="2300"/>
            </a:lvl3pPr>
            <a:lvl4pPr marL="1288381" indent="0">
              <a:buNone/>
              <a:defRPr sz="1900"/>
            </a:lvl4pPr>
            <a:lvl5pPr marL="1717842" indent="0">
              <a:buNone/>
              <a:defRPr sz="1900"/>
            </a:lvl5pPr>
            <a:lvl6pPr marL="2147301" indent="0">
              <a:buNone/>
              <a:defRPr sz="1900"/>
            </a:lvl6pPr>
            <a:lvl7pPr marL="2576762" indent="0">
              <a:buNone/>
              <a:defRPr sz="1900"/>
            </a:lvl7pPr>
            <a:lvl8pPr marL="3006222" indent="0">
              <a:buNone/>
              <a:defRPr sz="1900"/>
            </a:lvl8pPr>
            <a:lvl9pPr marL="3435682" indent="0">
              <a:buNone/>
              <a:defRPr sz="19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772" y="5366938"/>
            <a:ext cx="5487296" cy="805859"/>
          </a:xfrm>
        </p:spPr>
        <p:txBody>
          <a:bodyPr/>
          <a:lstStyle>
            <a:lvl1pPr marL="0" indent="0">
              <a:buNone/>
              <a:defRPr sz="1300"/>
            </a:lvl1pPr>
            <a:lvl2pPr marL="429460" indent="0">
              <a:buNone/>
              <a:defRPr sz="1100"/>
            </a:lvl2pPr>
            <a:lvl3pPr marL="858921" indent="0">
              <a:buNone/>
              <a:defRPr sz="900"/>
            </a:lvl3pPr>
            <a:lvl4pPr marL="1288381" indent="0">
              <a:buNone/>
              <a:defRPr sz="800"/>
            </a:lvl4pPr>
            <a:lvl5pPr marL="1717842" indent="0">
              <a:buNone/>
              <a:defRPr sz="800"/>
            </a:lvl5pPr>
            <a:lvl6pPr marL="2147301" indent="0">
              <a:buNone/>
              <a:defRPr sz="800"/>
            </a:lvl6pPr>
            <a:lvl7pPr marL="2576762" indent="0">
              <a:buNone/>
              <a:defRPr sz="800"/>
            </a:lvl7pPr>
            <a:lvl8pPr marL="3006222" indent="0">
              <a:buNone/>
              <a:defRPr sz="800"/>
            </a:lvl8pPr>
            <a:lvl9pPr marL="343568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24114247-CD9B-4081-99E3-F1CAB3A37C2C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AA52B15F-3F81-4EAA-B562-4F75D361DA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85E45415-3FBD-43CF-8A8E-B0BAE5B204C5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A22DA474-D3B9-4408-8A3D-2C27B7BEFB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8372" y="105762"/>
            <a:ext cx="2056057" cy="60208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0203" y="105762"/>
            <a:ext cx="6024826" cy="60208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1719A8CC-D2F0-45D9-A5FD-77EBE84AA9FF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0E3D7E9C-2A4A-4600-83A5-38B9B04C2F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u="sng" smtClean="0"/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u="none" smtClean="0"/>
            </a:lvl1pPr>
          </a:lstStyle>
          <a:p>
            <a:pPr>
              <a:defRPr/>
            </a:pPr>
            <a:fld id="{44B7F039-1B9D-481A-9BE0-9D37E7C501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5D62FDB0-80BF-4D81-BF11-F24FCF881F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800" u="none">
                <a:solidFill>
                  <a:srgbClr val="4F81BD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New templates\Утв.шаблон\mts-presentation_rus_template_5%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10038" y="106363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0063" y="1600200"/>
            <a:ext cx="82153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288" y="6215063"/>
            <a:ext cx="30337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 u="none" smtClean="0">
                <a:solidFill>
                  <a:srgbClr val="7F7F7F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19C00B-9839-46C8-826C-8433031391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06" r:id="rId1"/>
    <p:sldLayoutId id="2147503107" r:id="rId2"/>
    <p:sldLayoutId id="2147503108" r:id="rId3"/>
    <p:sldLayoutId id="2147503109" r:id="rId4"/>
    <p:sldLayoutId id="2147503110" r:id="rId5"/>
    <p:sldLayoutId id="2147503111" r:id="rId6"/>
    <p:sldLayoutId id="2147503184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200" kern="1200">
          <a:solidFill>
            <a:srgbClr val="A80000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§"/>
        <a:defRPr lang="en-US" sz="15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lang="en-US" sz="15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en-US" sz="15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en-US" sz="15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lang="en-US" sz="15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New templates\Утв.шаблон\mts-presentation_rus_template_5%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431800" y="5976938"/>
            <a:ext cx="255587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000000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en-US" sz="1200" u="none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592638" y="593725"/>
            <a:ext cx="4011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</p:txBody>
      </p:sp>
      <p:sp>
        <p:nvSpPr>
          <p:cNvPr id="8197" name="Title Placeholder 1"/>
          <p:cNvSpPr>
            <a:spLocks noGrp="1"/>
          </p:cNvSpPr>
          <p:nvPr>
            <p:ph type="title"/>
          </p:nvPr>
        </p:nvSpPr>
        <p:spPr bwMode="auto">
          <a:xfrm>
            <a:off x="4110038" y="106363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0063" y="1600200"/>
            <a:ext cx="82153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95288" y="6215063"/>
            <a:ext cx="3033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>
              <a:defRPr sz="800" u="none" smtClean="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r">
              <a:defRPr sz="1200" u="none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FC8427F-B0C5-4C30-B859-9DC66E03B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12" r:id="rId1"/>
    <p:sldLayoutId id="2147503113" r:id="rId2"/>
    <p:sldLayoutId id="2147503114" r:id="rId3"/>
    <p:sldLayoutId id="2147503115" r:id="rId4"/>
    <p:sldLayoutId id="2147503116" r:id="rId5"/>
    <p:sldLayoutId id="2147503117" r:id="rId6"/>
    <p:sldLayoutId id="2147503118" r:id="rId7"/>
    <p:sldLayoutId id="2147503119" r:id="rId8"/>
    <p:sldLayoutId id="2147503120" r:id="rId9"/>
    <p:sldLayoutId id="2147503121" r:id="rId10"/>
    <p:sldLayoutId id="2147503122" r:id="rId11"/>
    <p:sldLayoutId id="2147503123" r:id="rId12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5pPr>
      <a:lvl6pPr marL="42953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6pPr>
      <a:lvl7pPr marL="85907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7pPr>
      <a:lvl8pPr marL="128861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8pPr>
      <a:lvl9pPr marL="171815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7338" algn="l" defTabSz="912813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3pPr>
      <a:lvl4pPr marL="1600200" indent="-231775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2486258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91579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334533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3774876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53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07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861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815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7697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723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77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6315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New templates\Утв.шаблон\mts-presentation_rus_template_5%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431800" y="5976938"/>
            <a:ext cx="255587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000000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en-US" sz="1200" u="none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592638" y="593725"/>
            <a:ext cx="4011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</p:txBody>
      </p:sp>
      <p:sp>
        <p:nvSpPr>
          <p:cNvPr id="21509" name="Title Placeholder 1"/>
          <p:cNvSpPr>
            <a:spLocks noGrp="1"/>
          </p:cNvSpPr>
          <p:nvPr>
            <p:ph type="title"/>
          </p:nvPr>
        </p:nvSpPr>
        <p:spPr bwMode="auto">
          <a:xfrm>
            <a:off x="4110038" y="106363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151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0063" y="1600200"/>
            <a:ext cx="82153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95288" y="6215063"/>
            <a:ext cx="3033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>
              <a:defRPr sz="800" u="none" smtClean="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r">
              <a:defRPr sz="1200" u="none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A040958-97F1-4111-91F2-768014B482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24" r:id="rId1"/>
    <p:sldLayoutId id="2147503125" r:id="rId2"/>
    <p:sldLayoutId id="2147503126" r:id="rId3"/>
    <p:sldLayoutId id="2147503127" r:id="rId4"/>
    <p:sldLayoutId id="2147503128" r:id="rId5"/>
    <p:sldLayoutId id="2147503129" r:id="rId6"/>
    <p:sldLayoutId id="2147503130" r:id="rId7"/>
    <p:sldLayoutId id="2147503131" r:id="rId8"/>
    <p:sldLayoutId id="2147503132" r:id="rId9"/>
    <p:sldLayoutId id="2147503133" r:id="rId10"/>
    <p:sldLayoutId id="2147503134" r:id="rId11"/>
    <p:sldLayoutId id="2147503135" r:id="rId12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5pPr>
      <a:lvl6pPr marL="42953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6pPr>
      <a:lvl7pPr marL="85907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7pPr>
      <a:lvl8pPr marL="128861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8pPr>
      <a:lvl9pPr marL="171815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7338" algn="l" defTabSz="912813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3pPr>
      <a:lvl4pPr marL="1600200" indent="-231775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2486258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91579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334533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3774876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53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07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861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815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7697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723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77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6315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31.10.2011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897726-9E96-4BCB-941D-CB0FA752A9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05" r:id="rId1"/>
    <p:sldLayoutId id="2147503104" r:id="rId2"/>
    <p:sldLayoutId id="2147503103" r:id="rId3"/>
    <p:sldLayoutId id="2147503136" r:id="rId4"/>
    <p:sldLayoutId id="2147503102" r:id="rId5"/>
    <p:sldLayoutId id="2147503101" r:id="rId6"/>
    <p:sldLayoutId id="2147503100" r:id="rId7"/>
    <p:sldLayoutId id="2147503099" r:id="rId8"/>
    <p:sldLayoutId id="2147503098" r:id="rId9"/>
    <p:sldLayoutId id="2147503097" r:id="rId10"/>
    <p:sldLayoutId id="2147503096" r:id="rId11"/>
    <p:sldLayoutId id="2147503095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G:\New templates\Утв.шаблон\mts-presentation_rus_template_5%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431800" y="5976938"/>
            <a:ext cx="255587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000000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en-US" sz="1200" u="none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592638" y="593725"/>
            <a:ext cx="4011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</p:txBody>
      </p:sp>
      <p:sp>
        <p:nvSpPr>
          <p:cNvPr id="48133" name="Title Placeholder 1"/>
          <p:cNvSpPr>
            <a:spLocks noGrp="1"/>
          </p:cNvSpPr>
          <p:nvPr>
            <p:ph type="title"/>
          </p:nvPr>
        </p:nvSpPr>
        <p:spPr bwMode="auto">
          <a:xfrm>
            <a:off x="4110038" y="106363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813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0063" y="1600200"/>
            <a:ext cx="82153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95288" y="6215063"/>
            <a:ext cx="3033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>
              <a:defRPr sz="800" u="none" smtClean="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E7A89C-4AD5-4023-9D22-1562856AB8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37" r:id="rId1"/>
    <p:sldLayoutId id="2147503138" r:id="rId2"/>
    <p:sldLayoutId id="2147503139" r:id="rId3"/>
    <p:sldLayoutId id="2147503140" r:id="rId4"/>
    <p:sldLayoutId id="2147503141" r:id="rId5"/>
    <p:sldLayoutId id="2147503142" r:id="rId6"/>
    <p:sldLayoutId id="2147503143" r:id="rId7"/>
    <p:sldLayoutId id="2147503144" r:id="rId8"/>
    <p:sldLayoutId id="2147503145" r:id="rId9"/>
    <p:sldLayoutId id="2147503146" r:id="rId10"/>
    <p:sldLayoutId id="2147503147" r:id="rId11"/>
    <p:sldLayoutId id="2147503148" r:id="rId12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5pPr>
      <a:lvl6pPr marL="42953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6pPr>
      <a:lvl7pPr marL="85907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7pPr>
      <a:lvl8pPr marL="128861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8pPr>
      <a:lvl9pPr marL="171815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7338" algn="l" defTabSz="912813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3pPr>
      <a:lvl4pPr marL="1600200" indent="-231775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2486258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91579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334533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3774876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53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07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861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815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7697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723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77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6315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G:\New templates\Утв.шаблон\mts-presentation_rus_template_5%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431800" y="5976938"/>
            <a:ext cx="255587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000000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en-US" sz="1200" u="none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592638" y="593725"/>
            <a:ext cx="4011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</p:txBody>
      </p:sp>
      <p:sp>
        <p:nvSpPr>
          <p:cNvPr id="61445" name="Title Placeholder 1"/>
          <p:cNvSpPr>
            <a:spLocks noGrp="1"/>
          </p:cNvSpPr>
          <p:nvPr>
            <p:ph type="title"/>
          </p:nvPr>
        </p:nvSpPr>
        <p:spPr bwMode="auto">
          <a:xfrm>
            <a:off x="4110038" y="106363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144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0063" y="1600200"/>
            <a:ext cx="82153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95288" y="6215063"/>
            <a:ext cx="3033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>
              <a:defRPr sz="800" u="none" smtClean="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31.10.2011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r">
              <a:defRPr sz="1200" u="none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ACCE2A0-30A4-49D2-99CA-39DA1C6A8F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49" r:id="rId1"/>
    <p:sldLayoutId id="2147503150" r:id="rId2"/>
    <p:sldLayoutId id="2147503151" r:id="rId3"/>
    <p:sldLayoutId id="2147503152" r:id="rId4"/>
    <p:sldLayoutId id="2147503153" r:id="rId5"/>
    <p:sldLayoutId id="2147503154" r:id="rId6"/>
    <p:sldLayoutId id="2147503155" r:id="rId7"/>
    <p:sldLayoutId id="2147503156" r:id="rId8"/>
    <p:sldLayoutId id="2147503157" r:id="rId9"/>
    <p:sldLayoutId id="2147503158" r:id="rId10"/>
    <p:sldLayoutId id="2147503159" r:id="rId11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5pPr>
      <a:lvl6pPr marL="42953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6pPr>
      <a:lvl7pPr marL="85907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7pPr>
      <a:lvl8pPr marL="128861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8pPr>
      <a:lvl9pPr marL="171815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7338" algn="l" defTabSz="912813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3pPr>
      <a:lvl4pPr marL="1600200" indent="-231775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2486258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91579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334533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3774876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53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07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861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815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7697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723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77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6315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G:\New templates\Утв.шаблон\mts-presentation_rus_template_5%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431800" y="5976938"/>
            <a:ext cx="255587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000000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en-US" sz="1200" u="none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592638" y="593725"/>
            <a:ext cx="4011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</p:txBody>
      </p:sp>
      <p:sp>
        <p:nvSpPr>
          <p:cNvPr id="73733" name="Title Placeholder 1"/>
          <p:cNvSpPr>
            <a:spLocks noGrp="1"/>
          </p:cNvSpPr>
          <p:nvPr>
            <p:ph type="title"/>
          </p:nvPr>
        </p:nvSpPr>
        <p:spPr bwMode="auto">
          <a:xfrm>
            <a:off x="4110038" y="106363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7373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0063" y="1600200"/>
            <a:ext cx="82153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95288" y="6215063"/>
            <a:ext cx="3033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>
              <a:defRPr sz="800" u="none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113E331-839C-4DCF-8B7A-ECC839CD233D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r">
              <a:defRPr sz="1200" u="none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49BE77AE-C71E-4525-A3F6-ABD379CA9F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60" r:id="rId1"/>
    <p:sldLayoutId id="2147503161" r:id="rId2"/>
    <p:sldLayoutId id="2147503162" r:id="rId3"/>
    <p:sldLayoutId id="2147503163" r:id="rId4"/>
    <p:sldLayoutId id="2147503164" r:id="rId5"/>
    <p:sldLayoutId id="2147503165" r:id="rId6"/>
    <p:sldLayoutId id="2147503166" r:id="rId7"/>
    <p:sldLayoutId id="2147503167" r:id="rId8"/>
    <p:sldLayoutId id="2147503168" r:id="rId9"/>
    <p:sldLayoutId id="2147503169" r:id="rId10"/>
    <p:sldLayoutId id="2147503170" r:id="rId11"/>
    <p:sldLayoutId id="2147503171" r:id="rId12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5pPr>
      <a:lvl6pPr marL="42953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6pPr>
      <a:lvl7pPr marL="85907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7pPr>
      <a:lvl8pPr marL="128861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8pPr>
      <a:lvl9pPr marL="171815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7338" algn="l" defTabSz="912813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3pPr>
      <a:lvl4pPr marL="1600200" indent="-231775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2486258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91579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334533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3774876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53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07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861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815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7697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723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77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6315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G:\New templates\Утв.шаблон\mts-presentation_rus_template_5%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431800" y="5976938"/>
            <a:ext cx="255587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000000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en-US" sz="1200" u="none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592638" y="593725"/>
            <a:ext cx="4011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>
            <a:spAutoFit/>
          </a:bodyPr>
          <a:lstStyle/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  <a:p>
            <a:pPr defTabSz="914263">
              <a:defRPr/>
            </a:pPr>
            <a:endParaRPr lang="ru-RU" sz="1200" u="none">
              <a:solidFill>
                <a:srgbClr val="7F7F7F"/>
              </a:solidFill>
              <a:latin typeface="Arial" pitchFamily="34" charset="0"/>
            </a:endParaRPr>
          </a:p>
        </p:txBody>
      </p:sp>
      <p:sp>
        <p:nvSpPr>
          <p:cNvPr id="87045" name="Title Placeholder 1"/>
          <p:cNvSpPr>
            <a:spLocks noGrp="1"/>
          </p:cNvSpPr>
          <p:nvPr>
            <p:ph type="title"/>
          </p:nvPr>
        </p:nvSpPr>
        <p:spPr bwMode="auto">
          <a:xfrm>
            <a:off x="4110038" y="106363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704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0063" y="1600200"/>
            <a:ext cx="82153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95288" y="6215063"/>
            <a:ext cx="3033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>
              <a:defRPr sz="800" u="none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781D5EA-EBFF-4C6F-903A-4A150C01E3F5}" type="datetime1">
              <a:rPr lang="ru-RU"/>
              <a:pPr>
                <a:defRPr/>
              </a:pPr>
              <a:t>22.08.2014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r">
              <a:defRPr sz="1200" u="none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FC8A4A4-E844-4CE8-84E9-4CEB0809C9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3172" r:id="rId1"/>
    <p:sldLayoutId id="2147503173" r:id="rId2"/>
    <p:sldLayoutId id="2147503174" r:id="rId3"/>
    <p:sldLayoutId id="2147503175" r:id="rId4"/>
    <p:sldLayoutId id="2147503176" r:id="rId5"/>
    <p:sldLayoutId id="2147503177" r:id="rId6"/>
    <p:sldLayoutId id="2147503178" r:id="rId7"/>
    <p:sldLayoutId id="2147503179" r:id="rId8"/>
    <p:sldLayoutId id="2147503180" r:id="rId9"/>
    <p:sldLayoutId id="2147503181" r:id="rId10"/>
    <p:sldLayoutId id="2147503182" r:id="rId11"/>
    <p:sldLayoutId id="2147503183" r:id="rId12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5pPr>
      <a:lvl6pPr marL="42953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6pPr>
      <a:lvl7pPr marL="859079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7pPr>
      <a:lvl8pPr marL="128861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8pPr>
      <a:lvl9pPr marL="1718158" algn="ctr" defTabSz="914263" rtl="0" fontAlgn="base">
        <a:spcBef>
          <a:spcPct val="0"/>
        </a:spcBef>
        <a:spcAft>
          <a:spcPct val="0"/>
        </a:spcAft>
        <a:defRPr sz="2200">
          <a:solidFill>
            <a:srgbClr val="A80000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7338" algn="l" defTabSz="912813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cs typeface="+mn-cs"/>
        </a:defRPr>
      </a:lvl3pPr>
      <a:lvl4pPr marL="1600200" indent="-231775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2486258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91579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3345337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3774876" indent="-228193" algn="l" defTabSz="9142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953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9079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861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8158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7697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723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776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36315" algn="l" defTabSz="8590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0.png"/><Relationship Id="rId7" Type="http://schemas.openxmlformats.org/officeDocument/2006/relationships/image" Target="../media/image6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ogoton.by/static/images/1024/a7e48e212fc8118a785489408a2d4e99.png" TargetMode="External"/><Relationship Id="rId5" Type="http://schemas.openxmlformats.org/officeDocument/2006/relationships/image" Target="../media/image61.png"/><Relationship Id="rId10" Type="http://schemas.openxmlformats.org/officeDocument/2006/relationships/image" Target="../media/image64.png"/><Relationship Id="rId4" Type="http://schemas.openxmlformats.org/officeDocument/2006/relationships/hyperlink" Target="http://www.logoton.by/static/images/1024/64dfe3d855117ce700bb3d747050e464.png" TargetMode="External"/><Relationship Id="rId9" Type="http://schemas.openxmlformats.org/officeDocument/2006/relationships/hyperlink" Target="http://www.logoton.by/static/images/1024/e9e6ac2f2b006e9416bf69ea5bbe5194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61CA113-5793-4F1B-AB4A-44DEC607BB9D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1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F76CAA-4BFC-4489-9295-76C850507DDE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251910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1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2" name="Rectangle 8"/>
          <p:cNvSpPr>
            <a:spLocks/>
          </p:cNvSpPr>
          <p:nvPr/>
        </p:nvSpPr>
        <p:spPr bwMode="auto">
          <a:xfrm>
            <a:off x="524384" y="4141533"/>
            <a:ext cx="793114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Каталог </a:t>
            </a:r>
            <a:r>
              <a:rPr lang="ru-RU" sz="2200" b="1" u="none" dirty="0" err="1" smtClean="0">
                <a:solidFill>
                  <a:srgbClr val="A80000"/>
                </a:solidFill>
                <a:latin typeface="Arial" charset="0"/>
              </a:rPr>
              <a:t>брендированной</a:t>
            </a:r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 сувенирной продукции</a:t>
            </a:r>
          </a:p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2014-2015гг.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251914" name="Rectangle 5"/>
          <p:cNvSpPr>
            <a:spLocks noChangeArrowheads="1"/>
          </p:cNvSpPr>
          <p:nvPr/>
        </p:nvSpPr>
        <p:spPr bwMode="auto">
          <a:xfrm>
            <a:off x="417513" y="1885950"/>
            <a:ext cx="45148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§"/>
            </a:pPr>
            <a:endParaRPr lang="ru-RU" sz="1300" u="none" dirty="0">
              <a:solidFill>
                <a:schemeClr val="tx1"/>
              </a:solidFill>
              <a:latin typeface="Arial" charset="0"/>
            </a:endParaRPr>
          </a:p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None/>
            </a:pPr>
            <a:endParaRPr lang="ru-RU" sz="1500" u="none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7288" y="106363"/>
            <a:ext cx="5277612" cy="725487"/>
          </a:xfrm>
        </p:spPr>
        <p:txBody>
          <a:bodyPr/>
          <a:lstStyle/>
          <a:p>
            <a:r>
              <a:rPr lang="ru-RU" b="1" dirty="0" smtClean="0"/>
              <a:t>4. Чехлы </a:t>
            </a:r>
            <a:r>
              <a:rPr lang="ru-RU" b="1" dirty="0"/>
              <a:t>и </a:t>
            </a:r>
            <a:r>
              <a:rPr lang="ru-RU" b="1" dirty="0" err="1"/>
              <a:t>холдеры</a:t>
            </a:r>
            <a:r>
              <a:rPr lang="ru-RU" b="1" dirty="0"/>
              <a:t> для телефонов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967FCD-6ECD-4756-9E5A-0196FD1983D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28032" y="1428752"/>
            <a:ext cx="4572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u="none" dirty="0" smtClean="0">
                <a:solidFill>
                  <a:schemeClr val="tx1"/>
                </a:solidFill>
              </a:rPr>
              <a:t>4.5. </a:t>
            </a:r>
            <a:r>
              <a:rPr lang="ru-RU" sz="1200" u="none" dirty="0" err="1" smtClean="0">
                <a:solidFill>
                  <a:schemeClr val="tx1"/>
                </a:solidFill>
              </a:rPr>
              <a:t>Nano</a:t>
            </a:r>
            <a:r>
              <a:rPr lang="ru-RU" sz="1200" u="none" dirty="0" smtClean="0">
                <a:solidFill>
                  <a:schemeClr val="tx1"/>
                </a:solidFill>
              </a:rPr>
              <a:t>-коврик (</a:t>
            </a:r>
            <a:r>
              <a:rPr lang="en-US" sz="1200" u="none" dirty="0" smtClean="0">
                <a:solidFill>
                  <a:schemeClr val="tx1"/>
                </a:solidFill>
              </a:rPr>
              <a:t>Nano-pad</a:t>
            </a:r>
            <a:r>
              <a:rPr lang="ru-RU" sz="1200" u="none" dirty="0">
                <a:solidFill>
                  <a:schemeClr val="tx1"/>
                </a:solidFill>
              </a:rPr>
              <a:t>) </a:t>
            </a:r>
            <a:r>
              <a:rPr lang="ru-RU" sz="1200" u="none" dirty="0" smtClean="0">
                <a:solidFill>
                  <a:schemeClr val="tx1"/>
                </a:solidFill>
              </a:rPr>
              <a:t>с держателем </a:t>
            </a:r>
            <a:r>
              <a:rPr lang="ru-RU" sz="1200" u="none" dirty="0">
                <a:solidFill>
                  <a:schemeClr val="tx1"/>
                </a:solidFill>
              </a:rPr>
              <a:t>для телефона </a:t>
            </a:r>
          </a:p>
          <a:p>
            <a:r>
              <a:rPr lang="ru-RU" sz="1200" u="none" dirty="0">
                <a:solidFill>
                  <a:schemeClr val="tx1"/>
                </a:solidFill>
              </a:rPr>
              <a:t>для </a:t>
            </a:r>
            <a:r>
              <a:rPr lang="ru-RU" sz="1200" u="none" dirty="0" smtClean="0">
                <a:solidFill>
                  <a:schemeClr val="tx1"/>
                </a:solidFill>
              </a:rPr>
              <a:t>автомобиля</a:t>
            </a:r>
            <a:endParaRPr lang="ru-RU" sz="1200" u="none" dirty="0">
              <a:solidFill>
                <a:schemeClr val="tx1"/>
              </a:solidFill>
            </a:endParaRPr>
          </a:p>
          <a:p>
            <a:r>
              <a:rPr lang="ru-RU" sz="1200" u="none" dirty="0">
                <a:solidFill>
                  <a:schemeClr val="tx1"/>
                </a:solidFill>
              </a:rPr>
              <a:t>Цвет: </a:t>
            </a:r>
            <a:r>
              <a:rPr lang="ru-RU" sz="1200" u="none" dirty="0" smtClean="0">
                <a:solidFill>
                  <a:schemeClr val="tx1"/>
                </a:solidFill>
              </a:rPr>
              <a:t>красный/черный</a:t>
            </a:r>
          </a:p>
          <a:p>
            <a:endParaRPr lang="ru-RU" sz="1200" u="none" dirty="0" smtClean="0">
              <a:solidFill>
                <a:srgbClr val="FF0000"/>
              </a:solidFill>
            </a:endParaRPr>
          </a:p>
          <a:p>
            <a:endParaRPr lang="ru-RU" sz="1200" u="none" dirty="0">
              <a:solidFill>
                <a:srgbClr val="FF0000"/>
              </a:solidFill>
            </a:endParaRPr>
          </a:p>
          <a:p>
            <a:endParaRPr lang="ru-RU" sz="1200" u="none" dirty="0" smtClean="0">
              <a:solidFill>
                <a:srgbClr val="FF0000"/>
              </a:solidFill>
            </a:endParaRPr>
          </a:p>
          <a:p>
            <a:endParaRPr lang="ru-RU" sz="1200" u="none" dirty="0">
              <a:solidFill>
                <a:srgbClr val="FF0000"/>
              </a:solidFill>
            </a:endParaRPr>
          </a:p>
          <a:p>
            <a:endParaRPr lang="ru-RU" sz="1200" u="none" dirty="0" smtClean="0">
              <a:solidFill>
                <a:srgbClr val="FF0000"/>
              </a:solidFill>
            </a:endParaRPr>
          </a:p>
          <a:p>
            <a:endParaRPr lang="ru-RU" sz="1200" u="none" dirty="0">
              <a:solidFill>
                <a:srgbClr val="FF0000"/>
              </a:solidFill>
            </a:endParaRPr>
          </a:p>
          <a:p>
            <a:endParaRPr lang="ru-RU" sz="1200" u="none" dirty="0" smtClean="0">
              <a:solidFill>
                <a:srgbClr val="FF0000"/>
              </a:solidFill>
            </a:endParaRPr>
          </a:p>
          <a:p>
            <a:endParaRPr lang="ru-RU" sz="1200" u="none" dirty="0">
              <a:solidFill>
                <a:srgbClr val="FF0000"/>
              </a:solidFill>
            </a:endParaRPr>
          </a:p>
          <a:p>
            <a:endParaRPr lang="ru-RU" sz="1200" u="none" dirty="0" smtClean="0">
              <a:solidFill>
                <a:srgbClr val="FF0000"/>
              </a:solidFill>
            </a:endParaRPr>
          </a:p>
          <a:p>
            <a:r>
              <a:rPr lang="ru-RU" sz="1200" b="1" u="none" dirty="0" smtClean="0">
                <a:solidFill>
                  <a:schemeClr val="tx1"/>
                </a:solidFill>
              </a:rPr>
              <a:t>4.6. </a:t>
            </a:r>
            <a:r>
              <a:rPr lang="ru-RU" sz="1200" u="none" dirty="0" err="1" smtClean="0">
                <a:solidFill>
                  <a:schemeClr val="tx1"/>
                </a:solidFill>
              </a:rPr>
              <a:t>Nano</a:t>
            </a:r>
            <a:r>
              <a:rPr lang="ru-RU" sz="1200" u="none" dirty="0" smtClean="0">
                <a:solidFill>
                  <a:schemeClr val="tx1"/>
                </a:solidFill>
              </a:rPr>
              <a:t>-коврик для </a:t>
            </a:r>
            <a:r>
              <a:rPr lang="ru-RU" sz="1200" u="none" dirty="0">
                <a:solidFill>
                  <a:schemeClr val="tx1"/>
                </a:solidFill>
              </a:rPr>
              <a:t>автомобиля</a:t>
            </a:r>
          </a:p>
          <a:p>
            <a:r>
              <a:rPr lang="ru-RU" sz="1200" u="none" dirty="0">
                <a:solidFill>
                  <a:schemeClr val="tx1"/>
                </a:solidFill>
              </a:rPr>
              <a:t>Цвет: красный/черный</a:t>
            </a:r>
          </a:p>
          <a:p>
            <a:endParaRPr lang="ru-RU" sz="1200" u="none" dirty="0" smtClean="0">
              <a:solidFill>
                <a:srgbClr val="000000"/>
              </a:solidFill>
            </a:endParaRPr>
          </a:p>
          <a:p>
            <a:endParaRPr lang="ru-RU" sz="1200" u="none" dirty="0">
              <a:solidFill>
                <a:srgbClr val="000000"/>
              </a:solidFill>
            </a:endParaRPr>
          </a:p>
          <a:p>
            <a:endParaRPr lang="ru-RU" sz="1200" u="none" dirty="0">
              <a:solidFill>
                <a:srgbClr val="0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032" y="4160343"/>
            <a:ext cx="13049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" y="1310259"/>
            <a:ext cx="39624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" y="3667125"/>
            <a:ext cx="39624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031" y="2169889"/>
            <a:ext cx="13049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9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209544" y="106363"/>
            <a:ext cx="5515356" cy="725487"/>
          </a:xfrm>
        </p:spPr>
        <p:txBody>
          <a:bodyPr/>
          <a:lstStyle/>
          <a:p>
            <a:r>
              <a:rPr lang="ru-RU" b="1" dirty="0" smtClean="0"/>
              <a:t>4. Чехлы </a:t>
            </a:r>
            <a:r>
              <a:rPr lang="ru-RU" b="1" dirty="0"/>
              <a:t>и </a:t>
            </a:r>
            <a:r>
              <a:rPr lang="ru-RU" b="1" dirty="0" err="1"/>
              <a:t>холдеры</a:t>
            </a:r>
            <a:r>
              <a:rPr lang="ru-RU" b="1" dirty="0"/>
              <a:t> для телефонов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768C45-316F-4FFA-9BA1-0804AE97F76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23" y="1800766"/>
            <a:ext cx="4001360" cy="2515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90021" y="1874520"/>
            <a:ext cx="35311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u="none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4.7. </a:t>
            </a:r>
            <a:r>
              <a:rPr lang="ru-RU" sz="1200" b="1" u="none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Ланьярд</a:t>
            </a:r>
            <a:r>
              <a:rPr lang="ru-RU" sz="1200" b="1" u="non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b="1" u="none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b="1" u="none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200" u="none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Размеры тесьмы: ширина 20 мм, длина 900мм</a:t>
            </a:r>
          </a:p>
          <a:p>
            <a:r>
              <a:rPr lang="ru-RU" sz="1200" u="none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Металлический карабин</a:t>
            </a:r>
          </a:p>
          <a:p>
            <a:r>
              <a:rPr lang="ru-RU" sz="1200" u="none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Вид нанесения: сублимационная печать</a:t>
            </a:r>
          </a:p>
          <a:p>
            <a:r>
              <a:rPr lang="en-US" sz="1200" b="1" u="none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b="1" u="none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86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FEB70BB-BC40-41E3-943C-CAA02A876C9C}" type="slidenum">
              <a:rPr lang="en-US" sz="1200" u="none">
                <a:solidFill>
                  <a:srgbClr val="898989"/>
                </a:solidFill>
                <a:latin typeface="Calibri" pitchFamily="34" charset="0"/>
                <a:cs typeface="Arial" charset="0"/>
              </a:rPr>
              <a:pPr algn="r"/>
              <a:t>12</a:t>
            </a:fld>
            <a:endParaRPr lang="en-US" sz="1200" u="none">
              <a:solidFill>
                <a:srgbClr val="89898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2FBE5E-40EA-4D5B-B481-082E0CB1A31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50439" y="688975"/>
            <a:ext cx="70548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b="1" u="none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3669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0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2" name="Rectangle 5"/>
          <p:cNvSpPr txBox="1">
            <a:spLocks noChangeArrowheads="1"/>
          </p:cNvSpPr>
          <p:nvPr/>
        </p:nvSpPr>
        <p:spPr bwMode="auto">
          <a:xfrm>
            <a:off x="4552950" y="3887788"/>
            <a:ext cx="40005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u="none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5. Дождевик</a:t>
            </a:r>
            <a:endParaRPr lang="ru-RU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867" y="1085850"/>
            <a:ext cx="3041733" cy="364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 txBox="1">
            <a:spLocks/>
          </p:cNvSpPr>
          <p:nvPr/>
        </p:nvSpPr>
        <p:spPr bwMode="auto">
          <a:xfrm>
            <a:off x="4525753" y="4311469"/>
            <a:ext cx="3727910" cy="98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endParaRPr lang="ru-RU" sz="1000" b="1" u="none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2770115" y="4943500"/>
            <a:ext cx="4517653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5.1. Дождевик в пластиковом брелоке-шаре с карабином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Надпись: Чтобы дождь был в радость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!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Размер: универсальный взрослый</a:t>
            </a: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пластик/ПВХ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Габариты: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Ø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64мм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 1+0 на футляре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87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FEB70BB-BC40-41E3-943C-CAA02A876C9C}" type="slidenum">
              <a:rPr lang="en-US" sz="1200" u="none">
                <a:solidFill>
                  <a:srgbClr val="898989"/>
                </a:solidFill>
                <a:latin typeface="Calibri" pitchFamily="34" charset="0"/>
                <a:cs typeface="Arial" charset="0"/>
              </a:rPr>
              <a:pPr algn="r"/>
              <a:t>13</a:t>
            </a:fld>
            <a:endParaRPr lang="en-US" sz="1200" u="none">
              <a:solidFill>
                <a:srgbClr val="89898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2FBE5E-40EA-4D5B-B481-082E0CB1A31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50439" y="688975"/>
            <a:ext cx="70548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b="1" u="none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3669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0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2" name="Rectangle 5"/>
          <p:cNvSpPr txBox="1">
            <a:spLocks noChangeArrowheads="1"/>
          </p:cNvSpPr>
          <p:nvPr/>
        </p:nvSpPr>
        <p:spPr bwMode="auto">
          <a:xfrm>
            <a:off x="4552950" y="3887788"/>
            <a:ext cx="40005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u="none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10038" y="106363"/>
            <a:ext cx="4614862" cy="853757"/>
          </a:xfrm>
        </p:spPr>
        <p:txBody>
          <a:bodyPr/>
          <a:lstStyle/>
          <a:p>
            <a:pPr algn="r"/>
            <a:r>
              <a:rPr lang="ru-RU" b="1" dirty="0" smtClean="0"/>
              <a:t>5. Зонт</a:t>
            </a:r>
            <a:endParaRPr lang="ru-RU" b="1" dirty="0"/>
          </a:p>
        </p:txBody>
      </p:sp>
      <p:sp>
        <p:nvSpPr>
          <p:cNvPr id="11" name="Rectangle 2"/>
          <p:cNvSpPr txBox="1">
            <a:spLocks/>
          </p:cNvSpPr>
          <p:nvPr/>
        </p:nvSpPr>
        <p:spPr bwMode="auto">
          <a:xfrm>
            <a:off x="772380" y="5015705"/>
            <a:ext cx="39147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5.2. Зонт – трость (повышенной прочности)</a:t>
            </a:r>
          </a:p>
          <a:p>
            <a:pPr algn="l"/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полиэстер с тефлоновым покрытием, 12 спиц из прессованного стекловолокна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черный с красной окантовкой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Габариты: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Ø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110 см, длина – 92 см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бирка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Упаковка: чехол</a:t>
            </a: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4790514" y="5015706"/>
            <a:ext cx="39147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5.3. Мини-зонт суперлегкий с </a:t>
            </a:r>
            <a:r>
              <a:rPr lang="ru-RU" sz="1000" b="1" u="none" dirty="0" err="1" smtClean="0">
                <a:solidFill>
                  <a:schemeClr val="tx1"/>
                </a:solidFill>
                <a:latin typeface="Arial" charset="0"/>
              </a:rPr>
              <a:t>антиветровой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 защитой в футляре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Габариты: </a:t>
            </a:r>
            <a:r>
              <a:rPr lang="en-US" sz="1000" u="none" dirty="0">
                <a:solidFill>
                  <a:schemeClr val="tx1"/>
                </a:solidFill>
                <a:latin typeface="Arial" charset="0"/>
              </a:rPr>
              <a:t>Ø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90 см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, длина – 92 см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черный, красный</a:t>
            </a:r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нейлон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2675861"/>
            <a:ext cx="2343150" cy="179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4" y="862711"/>
            <a:ext cx="220027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208087"/>
            <a:ext cx="336232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12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FEB70BB-BC40-41E3-943C-CAA02A876C9C}" type="slidenum">
              <a:rPr lang="en-US" sz="1200" u="none">
                <a:solidFill>
                  <a:srgbClr val="898989"/>
                </a:solidFill>
                <a:latin typeface="Calibri" pitchFamily="34" charset="0"/>
                <a:cs typeface="Arial" charset="0"/>
              </a:rPr>
              <a:pPr algn="r"/>
              <a:t>14</a:t>
            </a:fld>
            <a:endParaRPr lang="en-US" sz="1200" u="none">
              <a:solidFill>
                <a:srgbClr val="89898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2FBE5E-40EA-4D5B-B481-082E0CB1A31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50439" y="688975"/>
            <a:ext cx="70548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b="1" u="none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3669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0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2" name="Rectangle 5"/>
          <p:cNvSpPr txBox="1">
            <a:spLocks noChangeArrowheads="1"/>
          </p:cNvSpPr>
          <p:nvPr/>
        </p:nvSpPr>
        <p:spPr bwMode="auto">
          <a:xfrm>
            <a:off x="4552950" y="3887788"/>
            <a:ext cx="40005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u="none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90339" y="312738"/>
            <a:ext cx="5314950" cy="725487"/>
          </a:xfrm>
        </p:spPr>
        <p:txBody>
          <a:bodyPr/>
          <a:lstStyle/>
          <a:p>
            <a:pPr algn="r"/>
            <a:r>
              <a:rPr lang="ru-RU" b="1" dirty="0" smtClean="0"/>
              <a:t>6. </a:t>
            </a:r>
            <a:r>
              <a:rPr lang="en-US" b="1" dirty="0" smtClean="0"/>
              <a:t>Digital</a:t>
            </a:r>
            <a:r>
              <a:rPr lang="ru-RU" b="1" dirty="0"/>
              <a:t>: </a:t>
            </a:r>
            <a:r>
              <a:rPr lang="ru-RU" b="1" dirty="0" smtClean="0"/>
              <a:t>гаджеты </a:t>
            </a:r>
            <a:r>
              <a:rPr lang="ru-RU" b="1" dirty="0"/>
              <a:t>и аксессуары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431" y="1314745"/>
            <a:ext cx="5004615" cy="325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/>
          </p:cNvSpPr>
          <p:nvPr/>
        </p:nvSpPr>
        <p:spPr bwMode="auto">
          <a:xfrm>
            <a:off x="6376737" y="4689057"/>
            <a:ext cx="2538663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" name="Rectangle 2"/>
          <p:cNvSpPr txBox="1">
            <a:spLocks/>
          </p:cNvSpPr>
          <p:nvPr/>
        </p:nvSpPr>
        <p:spPr bwMode="auto">
          <a:xfrm>
            <a:off x="1381925" y="4786677"/>
            <a:ext cx="458162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6.1. Очиститель для экранов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АБС-пластик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Размер: 4 х 8 х 1,5 см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красный, черный, белый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1+0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Rectangle 2"/>
          <p:cNvSpPr txBox="1">
            <a:spLocks/>
          </p:cNvSpPr>
          <p:nvPr/>
        </p:nvSpPr>
        <p:spPr bwMode="auto">
          <a:xfrm>
            <a:off x="791828" y="4510965"/>
            <a:ext cx="220403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FEB70BB-BC40-41E3-943C-CAA02A876C9C}" type="slidenum">
              <a:rPr lang="en-US" sz="1200" u="none">
                <a:solidFill>
                  <a:srgbClr val="898989"/>
                </a:solidFill>
                <a:latin typeface="Calibri" pitchFamily="34" charset="0"/>
                <a:cs typeface="Arial" charset="0"/>
              </a:rPr>
              <a:pPr algn="r"/>
              <a:t>15</a:t>
            </a:fld>
            <a:endParaRPr lang="en-US" sz="1200" u="none">
              <a:solidFill>
                <a:srgbClr val="89898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2FBE5E-40EA-4D5B-B481-082E0CB1A311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50439" y="688975"/>
            <a:ext cx="70548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b="1" u="none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3669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0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2" name="Rectangle 5"/>
          <p:cNvSpPr txBox="1">
            <a:spLocks noChangeArrowheads="1"/>
          </p:cNvSpPr>
          <p:nvPr/>
        </p:nvSpPr>
        <p:spPr bwMode="auto">
          <a:xfrm>
            <a:off x="4552950" y="3887787"/>
            <a:ext cx="40005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u="none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34898" y="168359"/>
            <a:ext cx="5154612" cy="725487"/>
          </a:xfrm>
        </p:spPr>
        <p:txBody>
          <a:bodyPr/>
          <a:lstStyle/>
          <a:p>
            <a:pPr algn="r"/>
            <a:r>
              <a:rPr lang="ru-RU" b="1" dirty="0" smtClean="0"/>
              <a:t>6. </a:t>
            </a:r>
            <a:r>
              <a:rPr lang="en-US" b="1" dirty="0" smtClean="0"/>
              <a:t>Digital</a:t>
            </a:r>
            <a:r>
              <a:rPr lang="ru-RU" b="1" dirty="0"/>
              <a:t>: </a:t>
            </a:r>
            <a:r>
              <a:rPr lang="ru-RU" b="1" dirty="0" err="1" smtClean="0"/>
              <a:t>гаджеты</a:t>
            </a:r>
            <a:r>
              <a:rPr lang="ru-RU" b="1" dirty="0" smtClean="0"/>
              <a:t> и аксессуары</a:t>
            </a:r>
            <a:endParaRPr lang="ru-RU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64" y="1207419"/>
            <a:ext cx="2977724" cy="247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2"/>
          <p:cNvSpPr txBox="1">
            <a:spLocks/>
          </p:cNvSpPr>
          <p:nvPr/>
        </p:nvSpPr>
        <p:spPr bwMode="auto">
          <a:xfrm>
            <a:off x="366880" y="4842075"/>
            <a:ext cx="2689141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6.2. Зарядное мобильное устройство с солнечной батареей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Внутренняя литиевая батарея емкостью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1 000мФч, которая заряжается от солнечного света.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красный, белый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973" y="1358964"/>
            <a:ext cx="2740024" cy="213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/>
          </p:cNvSpPr>
          <p:nvPr/>
        </p:nvSpPr>
        <p:spPr bwMode="auto">
          <a:xfrm>
            <a:off x="4552950" y="4771615"/>
            <a:ext cx="2725905" cy="71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6.3. Универсальное зарядное устройство, емкость батареи – не менее 8 000 </a:t>
            </a:r>
            <a:r>
              <a:rPr lang="ru-RU" sz="1000" b="1" u="none" dirty="0" err="1" smtClean="0">
                <a:solidFill>
                  <a:schemeClr val="tx1"/>
                </a:solidFill>
                <a:latin typeface="Arial" charset="0"/>
              </a:rPr>
              <a:t>мАч</a:t>
            </a:r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Надпись: Второе дыхание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пластик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" name="Rectangle 2"/>
          <p:cNvSpPr txBox="1">
            <a:spLocks/>
          </p:cNvSpPr>
          <p:nvPr/>
        </p:nvSpPr>
        <p:spPr bwMode="auto">
          <a:xfrm>
            <a:off x="5671887" y="4842075"/>
            <a:ext cx="327960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40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FEB70BB-BC40-41E3-943C-CAA02A876C9C}" type="slidenum">
              <a:rPr lang="en-US" sz="1200" u="none">
                <a:solidFill>
                  <a:srgbClr val="898989"/>
                </a:solidFill>
                <a:latin typeface="Calibri" pitchFamily="34" charset="0"/>
                <a:cs typeface="Arial" charset="0"/>
              </a:rPr>
              <a:pPr algn="r"/>
              <a:t>16</a:t>
            </a:fld>
            <a:endParaRPr lang="en-US" sz="1200" u="none">
              <a:solidFill>
                <a:srgbClr val="89898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2FBE5E-40EA-4D5B-B481-082E0CB1A31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50439" y="688975"/>
            <a:ext cx="70548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b="1" u="none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3669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0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2" name="Rectangle 5"/>
          <p:cNvSpPr txBox="1">
            <a:spLocks noChangeArrowheads="1"/>
          </p:cNvSpPr>
          <p:nvPr/>
        </p:nvSpPr>
        <p:spPr bwMode="auto">
          <a:xfrm>
            <a:off x="4552950" y="3887788"/>
            <a:ext cx="40005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u="none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85589" y="312738"/>
            <a:ext cx="5219700" cy="725487"/>
          </a:xfrm>
        </p:spPr>
        <p:txBody>
          <a:bodyPr/>
          <a:lstStyle/>
          <a:p>
            <a:pPr algn="r"/>
            <a:r>
              <a:rPr lang="ru-RU" b="1" dirty="0" smtClean="0"/>
              <a:t>6. </a:t>
            </a:r>
            <a:r>
              <a:rPr lang="en-US" b="1" dirty="0" smtClean="0"/>
              <a:t>Digital</a:t>
            </a:r>
            <a:r>
              <a:rPr lang="ru-RU" b="1" dirty="0"/>
              <a:t>: </a:t>
            </a:r>
            <a:r>
              <a:rPr lang="ru-RU" b="1" dirty="0" err="1" smtClean="0"/>
              <a:t>гаджеты</a:t>
            </a:r>
            <a:r>
              <a:rPr lang="ru-RU" b="1" dirty="0" smtClean="0"/>
              <a:t> </a:t>
            </a:r>
            <a:r>
              <a:rPr lang="ru-RU" b="1" dirty="0"/>
              <a:t>и аксессуары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950" y="1085850"/>
            <a:ext cx="3378200" cy="3689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 txBox="1">
            <a:spLocks/>
          </p:cNvSpPr>
          <p:nvPr/>
        </p:nvSpPr>
        <p:spPr bwMode="auto">
          <a:xfrm>
            <a:off x="4846130" y="5086216"/>
            <a:ext cx="358349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2406904" y="5086283"/>
            <a:ext cx="377825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6.4. Стереонаушники </a:t>
            </a:r>
            <a:r>
              <a:rPr lang="en-US" sz="1000" b="1" u="none" dirty="0" smtClean="0">
                <a:solidFill>
                  <a:schemeClr val="tx1"/>
                </a:solidFill>
                <a:latin typeface="Arial" charset="0"/>
              </a:rPr>
              <a:t>Sony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 с регулировкой громкости и микрофоном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красный, черный, белый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Упаковка: коробка с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брендированным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шубером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62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Digital</a:t>
            </a:r>
            <a:r>
              <a:rPr lang="ru-RU" b="1" dirty="0"/>
              <a:t>: гаджеты и аксессуары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967FCD-6ECD-4756-9E5A-0196FD1983DF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15167" y="2203704"/>
            <a:ext cx="35616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u="none" dirty="0" smtClean="0">
                <a:solidFill>
                  <a:schemeClr val="tx1"/>
                </a:solidFill>
              </a:rPr>
              <a:t>6.5. </a:t>
            </a:r>
            <a:r>
              <a:rPr lang="en-US" sz="1200" b="1" u="none" dirty="0" smtClean="0">
                <a:solidFill>
                  <a:schemeClr val="tx1"/>
                </a:solidFill>
              </a:rPr>
              <a:t>Bluetooth-</a:t>
            </a:r>
            <a:r>
              <a:rPr lang="ru-RU" sz="1200" b="1" u="none" dirty="0" smtClean="0">
                <a:solidFill>
                  <a:schemeClr val="tx1"/>
                </a:solidFill>
              </a:rPr>
              <a:t>клавиатура</a:t>
            </a:r>
          </a:p>
          <a:p>
            <a:r>
              <a:rPr lang="ru-RU" sz="1200" u="none" dirty="0" smtClean="0">
                <a:solidFill>
                  <a:schemeClr val="tx1"/>
                </a:solidFill>
              </a:rPr>
              <a:t>операционной </a:t>
            </a:r>
            <a:r>
              <a:rPr lang="ru-RU" sz="1200" u="none" dirty="0">
                <a:solidFill>
                  <a:schemeClr val="tx1"/>
                </a:solidFill>
              </a:rPr>
              <a:t>системы – </a:t>
            </a:r>
            <a:r>
              <a:rPr lang="en-US" sz="1200" u="none" dirty="0">
                <a:solidFill>
                  <a:schemeClr val="tx1"/>
                </a:solidFill>
              </a:rPr>
              <a:t>Android/Windows/</a:t>
            </a:r>
            <a:r>
              <a:rPr lang="en-US" sz="1200" u="none" dirty="0" err="1">
                <a:solidFill>
                  <a:schemeClr val="tx1"/>
                </a:solidFill>
              </a:rPr>
              <a:t>iOS</a:t>
            </a:r>
            <a:r>
              <a:rPr lang="en-US" sz="1200" u="none" dirty="0">
                <a:solidFill>
                  <a:schemeClr val="tx1"/>
                </a:solidFill>
              </a:rPr>
              <a:t>.</a:t>
            </a:r>
            <a:endParaRPr lang="ru-RU" sz="1200" b="1" u="none" dirty="0">
              <a:solidFill>
                <a:schemeClr val="tx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08" y="988005"/>
            <a:ext cx="2915220" cy="239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799" y="2920055"/>
            <a:ext cx="2767392" cy="2986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501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18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7. Блокнот/Ежедневник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16001" y="5584818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323905"/>
            <a:ext cx="2511444" cy="245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2"/>
          <p:cNvSpPr txBox="1">
            <a:spLocks/>
          </p:cNvSpPr>
          <p:nvPr/>
        </p:nvSpPr>
        <p:spPr bwMode="auto">
          <a:xfrm>
            <a:off x="228987" y="4672303"/>
            <a:ext cx="2478119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7.1.  Блокнот с ручкой</a:t>
            </a:r>
          </a:p>
          <a:p>
            <a:pPr algn="l"/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Надпись: Завтра, которое начинается сегодня!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Формат: А5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пластиковая обложка, крепление на пружине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 1+0</a:t>
            </a:r>
          </a:p>
        </p:txBody>
      </p:sp>
      <p:sp>
        <p:nvSpPr>
          <p:cNvPr id="18" name="Rectangle 2"/>
          <p:cNvSpPr txBox="1">
            <a:spLocks/>
          </p:cNvSpPr>
          <p:nvPr/>
        </p:nvSpPr>
        <p:spPr bwMode="auto">
          <a:xfrm>
            <a:off x="3155935" y="4600821"/>
            <a:ext cx="2547033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Rectangle 2"/>
          <p:cNvSpPr txBox="1">
            <a:spLocks/>
          </p:cNvSpPr>
          <p:nvPr/>
        </p:nvSpPr>
        <p:spPr bwMode="auto">
          <a:xfrm>
            <a:off x="5702968" y="4473440"/>
            <a:ext cx="269659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7.2. Блокнот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>Блокнот </a:t>
            </a:r>
            <a:r>
              <a:rPr lang="en-US" sz="1000" u="none" dirty="0" err="1" smtClean="0">
                <a:solidFill>
                  <a:schemeClr val="tx1"/>
                </a:solidFill>
                <a:latin typeface="Arial (Основной текст)"/>
              </a:rPr>
              <a:t>Lanybook</a:t>
            </a:r>
            <a:r>
              <a:rPr lang="ru-RU" sz="1000" u="none" dirty="0" smtClean="0">
                <a:solidFill>
                  <a:schemeClr val="tx1"/>
                </a:solidFill>
                <a:latin typeface="Arial (Основной текст)"/>
              </a:rPr>
              <a:t> /</a:t>
            </a:r>
            <a:r>
              <a:rPr lang="en-US" sz="1000" u="none" dirty="0" smtClean="0">
                <a:solidFill>
                  <a:schemeClr val="tx1"/>
                </a:solidFill>
                <a:latin typeface="Arial (Основной текст)"/>
              </a:rPr>
              <a:t> </a:t>
            </a:r>
            <a:r>
              <a:rPr lang="en-US" sz="1000" u="none" dirty="0" err="1">
                <a:solidFill>
                  <a:schemeClr val="tx1"/>
                </a:solidFill>
                <a:latin typeface="Arial (Основной текст)"/>
              </a:rPr>
              <a:t>Moleskine</a:t>
            </a:r>
            <a:r>
              <a:rPr lang="en-US" sz="1000" u="none" dirty="0">
                <a:solidFill>
                  <a:schemeClr val="tx1"/>
                </a:solidFill>
                <a:latin typeface="Arial (Основной текст)"/>
              </a:rPr>
              <a:t> </a:t>
            </a:r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/>
            </a:r>
            <a:b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</a:br>
            <a:r>
              <a:rPr lang="en-US" sz="1000" u="none" dirty="0" smtClean="0">
                <a:solidFill>
                  <a:schemeClr val="tx1"/>
                </a:solidFill>
                <a:latin typeface="Arial (Основной текст)"/>
              </a:rPr>
              <a:t>A5</a:t>
            </a:r>
            <a:r>
              <a:rPr lang="ru-RU" sz="1000" u="none" dirty="0" smtClean="0">
                <a:solidFill>
                  <a:schemeClr val="tx1"/>
                </a:solidFill>
                <a:latin typeface="Arial (Основной текст)"/>
              </a:rPr>
              <a:t> </a:t>
            </a:r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>– 240 </a:t>
            </a:r>
            <a:r>
              <a:rPr lang="ru-RU" sz="1000" u="none" dirty="0" smtClean="0">
                <a:solidFill>
                  <a:schemeClr val="tx1"/>
                </a:solidFill>
                <a:latin typeface="Arial (Основной текст)"/>
              </a:rPr>
              <a:t>листов</a:t>
            </a:r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/>
            </a:r>
            <a:b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</a:br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>Обложка жесткая, бумага  в </a:t>
            </a:r>
            <a:r>
              <a:rPr lang="ru-RU" sz="1000" u="none" dirty="0" smtClean="0">
                <a:solidFill>
                  <a:schemeClr val="tx1"/>
                </a:solidFill>
                <a:latin typeface="Arial (Основной текст)"/>
              </a:rPr>
              <a:t>клетку/линейку</a:t>
            </a:r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/>
            </a:r>
            <a:b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</a:br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>Цвет: </a:t>
            </a:r>
            <a:r>
              <a:rPr lang="ru-RU" sz="1000" u="none" dirty="0" smtClean="0">
                <a:solidFill>
                  <a:schemeClr val="tx1"/>
                </a:solidFill>
                <a:latin typeface="Arial (Основной текст)"/>
              </a:rPr>
              <a:t>белый, черный</a:t>
            </a:r>
            <a: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  <a:t/>
            </a:r>
            <a:br>
              <a:rPr lang="ru-RU" sz="1000" u="none" dirty="0">
                <a:solidFill>
                  <a:schemeClr val="tx1"/>
                </a:solidFill>
                <a:latin typeface="Arial (Основной текст)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тиснение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131" y="1369501"/>
            <a:ext cx="1415415" cy="188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267" y="1277563"/>
            <a:ext cx="1482458" cy="197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75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61CA113-5793-4F1B-AB4A-44DEC607BB9D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19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F76CAA-4BFC-4489-9295-76C850507DDE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251910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1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2" name="Rectangle 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7. Блокнот/Ежедневник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251914" name="Rectangle 5"/>
          <p:cNvSpPr>
            <a:spLocks noChangeArrowheads="1"/>
          </p:cNvSpPr>
          <p:nvPr/>
        </p:nvSpPr>
        <p:spPr bwMode="auto">
          <a:xfrm>
            <a:off x="417513" y="1885950"/>
            <a:ext cx="45148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§"/>
            </a:pPr>
            <a:endParaRPr lang="ru-RU" sz="1300" u="none" dirty="0">
              <a:solidFill>
                <a:schemeClr val="tx1"/>
              </a:solidFill>
              <a:latin typeface="Arial" charset="0"/>
            </a:endParaRPr>
          </a:p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None/>
            </a:pPr>
            <a:endParaRPr lang="ru-RU" sz="15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3903851" y="4676148"/>
            <a:ext cx="3273425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sz="1000" u="none" dirty="0" smtClean="0">
              <a:solidFill>
                <a:srgbClr val="000000"/>
              </a:solidFill>
            </a:endParaRPr>
          </a:p>
          <a:p>
            <a:endParaRPr lang="ru-RU" sz="1000" b="1" u="none" dirty="0" smtClean="0">
              <a:solidFill>
                <a:srgbClr val="000000"/>
              </a:solidFill>
            </a:endParaRPr>
          </a:p>
          <a:p>
            <a:pPr algn="l"/>
            <a:r>
              <a:rPr lang="ru-RU" sz="1000" b="1" u="none" dirty="0" smtClean="0">
                <a:solidFill>
                  <a:srgbClr val="000000"/>
                </a:solidFill>
              </a:rPr>
              <a:t>7.5. </a:t>
            </a:r>
            <a:r>
              <a:rPr lang="ru-RU" sz="1000" b="1" u="none" dirty="0" err="1" smtClean="0">
                <a:solidFill>
                  <a:srgbClr val="000000"/>
                </a:solidFill>
              </a:rPr>
              <a:t>Планнинг</a:t>
            </a:r>
            <a:r>
              <a:rPr lang="ru-RU" sz="1000" b="1" u="none" dirty="0" smtClean="0">
                <a:solidFill>
                  <a:srgbClr val="000000"/>
                </a:solidFill>
              </a:rPr>
              <a:t> датированный </a:t>
            </a:r>
            <a:r>
              <a:rPr lang="en-US" sz="1000" b="1" u="none" dirty="0" smtClean="0">
                <a:solidFill>
                  <a:srgbClr val="000000"/>
                </a:solidFill>
              </a:rPr>
              <a:t>LEB</a:t>
            </a:r>
            <a:endParaRPr lang="ru-RU" sz="1000" b="1" u="none" dirty="0" smtClean="0">
              <a:solidFill>
                <a:srgbClr val="000000"/>
              </a:solidFill>
            </a:endParaRP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  <a:latin typeface="+mn-lt"/>
              </a:rPr>
              <a:t>305*135 </a:t>
            </a: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  <a:latin typeface="+mn-lt"/>
              </a:rPr>
              <a:t>Пружина открытая по длинному краю</a:t>
            </a: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  <a:latin typeface="+mn-lt"/>
              </a:rPr>
              <a:t>Обложка: искусственный материал</a:t>
            </a: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  <a:latin typeface="+mn-lt"/>
              </a:rPr>
              <a:t>Бумага:70г/м</a:t>
            </a: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  <a:latin typeface="+mn-lt"/>
              </a:rPr>
              <a:t>Цвет: красный</a:t>
            </a: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  <a:latin typeface="+mn-lt"/>
              </a:rPr>
              <a:t>Логотип: тиснение </a:t>
            </a: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  <a:latin typeface="+mn-lt"/>
              </a:rPr>
              <a:t>Место нанесения –согласовать дополнительно</a:t>
            </a:r>
            <a:endParaRPr lang="ru-RU" sz="1000" b="1" u="none" dirty="0">
              <a:solidFill>
                <a:srgbClr val="000000"/>
              </a:solidFill>
            </a:endParaRPr>
          </a:p>
        </p:txBody>
      </p:sp>
      <p:sp>
        <p:nvSpPr>
          <p:cNvPr id="11" name="Rectangle 2"/>
          <p:cNvSpPr txBox="1">
            <a:spLocks/>
          </p:cNvSpPr>
          <p:nvPr/>
        </p:nvSpPr>
        <p:spPr bwMode="auto">
          <a:xfrm>
            <a:off x="6445663" y="4567236"/>
            <a:ext cx="2397548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7.6. Органайзер для путешествий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искусственная кожа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С отделением для паспорта, ручки, проездного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документа,визитных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карточек (не менее 6)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Габариты: 229 х 119 х 23 мм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тиснение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712" y="1085128"/>
            <a:ext cx="2117441" cy="302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/>
          </p:cNvSpPr>
          <p:nvPr/>
        </p:nvSpPr>
        <p:spPr bwMode="auto">
          <a:xfrm>
            <a:off x="155577" y="4762972"/>
            <a:ext cx="3044824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7.3. 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Ежедневник – </a:t>
            </a:r>
            <a:r>
              <a:rPr lang="ru-RU" sz="1000" b="1" u="none" dirty="0" smtClean="0">
                <a:solidFill>
                  <a:schemeClr val="tx1"/>
                </a:solidFill>
              </a:rPr>
              <a:t>еженедельник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</a:rPr>
              <a:t> </a:t>
            </a:r>
            <a:r>
              <a:rPr lang="ru-RU" sz="1000" b="1" u="none" dirty="0">
                <a:solidFill>
                  <a:schemeClr val="tx1"/>
                </a:solidFill>
              </a:rPr>
              <a:t>2 в 1</a:t>
            </a:r>
          </a:p>
          <a:p>
            <a:pPr algn="l"/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</a:rPr>
              <a:t>Ежедневник-еженедельник 2 в 1 </a:t>
            </a:r>
            <a:endParaRPr lang="en-US" sz="1000" u="none" dirty="0">
              <a:solidFill>
                <a:schemeClr val="tx1"/>
              </a:solidFill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</a:rPr>
              <a:t>210х270/AVENUE </a:t>
            </a:r>
          </a:p>
          <a:p>
            <a:pPr algn="l"/>
            <a:r>
              <a:rPr lang="ru-RU" sz="1000" u="none" dirty="0">
                <a:solidFill>
                  <a:schemeClr val="tx1"/>
                </a:solidFill>
              </a:rPr>
              <a:t>Цвета: – красный перл., серый перл.</a:t>
            </a:r>
          </a:p>
          <a:p>
            <a:pPr algn="l"/>
            <a:r>
              <a:rPr lang="ru-RU" sz="1000" u="none" dirty="0">
                <a:solidFill>
                  <a:schemeClr val="tx1"/>
                </a:solidFill>
              </a:rPr>
              <a:t>Лого МТС тиснение</a:t>
            </a:r>
          </a:p>
          <a:p>
            <a:pPr algn="l"/>
            <a:endParaRPr lang="en-US" sz="1000" u="none" dirty="0">
              <a:solidFill>
                <a:schemeClr val="tx1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7" y="1718366"/>
            <a:ext cx="1825173" cy="252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13634" y="4928779"/>
            <a:ext cx="32647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u="none" dirty="0" smtClean="0">
                <a:solidFill>
                  <a:schemeClr val="tx1"/>
                </a:solidFill>
              </a:rPr>
              <a:t>7.4. Ежедневник</a:t>
            </a:r>
          </a:p>
          <a:p>
            <a:r>
              <a:rPr lang="ru-RU" sz="1000" b="1" u="none" dirty="0" smtClean="0">
                <a:solidFill>
                  <a:schemeClr val="tx1"/>
                </a:solidFill>
              </a:rPr>
              <a:t>-еженедельник 2 </a:t>
            </a:r>
            <a:r>
              <a:rPr lang="ru-RU" sz="1000" b="1" u="none" dirty="0">
                <a:solidFill>
                  <a:schemeClr val="tx1"/>
                </a:solidFill>
              </a:rPr>
              <a:t>в </a:t>
            </a:r>
            <a:r>
              <a:rPr lang="ru-RU" sz="1000" b="1" u="none" dirty="0" smtClean="0">
                <a:solidFill>
                  <a:schemeClr val="tx1"/>
                </a:solidFill>
              </a:rPr>
              <a:t>1</a:t>
            </a:r>
          </a:p>
          <a:p>
            <a:r>
              <a:rPr lang="ru-RU" sz="1000" b="1" u="none" dirty="0" smtClean="0">
                <a:solidFill>
                  <a:schemeClr val="tx1"/>
                </a:solidFill>
              </a:rPr>
              <a:t> </a:t>
            </a:r>
            <a:endParaRPr lang="ru-RU" sz="1000" b="1" u="none" dirty="0">
              <a:solidFill>
                <a:schemeClr val="tx1"/>
              </a:solidFill>
            </a:endParaRPr>
          </a:p>
          <a:p>
            <a:r>
              <a:rPr lang="ru-RU" sz="1000" u="none" dirty="0">
                <a:solidFill>
                  <a:schemeClr val="tx1"/>
                </a:solidFill>
              </a:rPr>
              <a:t>165х235/AVENUE </a:t>
            </a:r>
          </a:p>
          <a:p>
            <a:r>
              <a:rPr lang="ru-RU" sz="1000" u="none" dirty="0">
                <a:solidFill>
                  <a:schemeClr val="tx1"/>
                </a:solidFill>
              </a:rPr>
              <a:t>Цвет – красный перл.</a:t>
            </a:r>
          </a:p>
          <a:p>
            <a:r>
              <a:rPr lang="ru-RU" sz="1000" u="none" dirty="0">
                <a:solidFill>
                  <a:schemeClr val="tx1"/>
                </a:solidFill>
              </a:rPr>
              <a:t>Лого МТС тиснение</a:t>
            </a:r>
          </a:p>
          <a:p>
            <a:endParaRPr lang="ru-RU" sz="1000" u="none" dirty="0">
              <a:solidFill>
                <a:schemeClr val="tx1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5401" y="2340452"/>
            <a:ext cx="1252473" cy="1749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6108" y="2332038"/>
            <a:ext cx="2887092" cy="190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288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61CA113-5793-4F1B-AB4A-44DEC607BB9D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F76CAA-4BFC-4489-9295-76C850507DDE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251910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1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2" name="Rectangle 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000" b="1" u="none" dirty="0" smtClean="0">
                <a:solidFill>
                  <a:srgbClr val="A80000"/>
                </a:solidFill>
                <a:latin typeface="Arial" charset="0"/>
              </a:rPr>
              <a:t>1. </a:t>
            </a:r>
            <a:r>
              <a:rPr lang="ru-RU" sz="2000" b="1" u="none" dirty="0" err="1" smtClean="0">
                <a:solidFill>
                  <a:srgbClr val="A80000"/>
                </a:solidFill>
                <a:latin typeface="Arial" charset="0"/>
              </a:rPr>
              <a:t>Проморучки</a:t>
            </a:r>
            <a:r>
              <a:rPr lang="ru-RU" sz="2000" b="1" u="none" dirty="0" smtClean="0">
                <a:solidFill>
                  <a:srgbClr val="A80000"/>
                </a:solidFill>
                <a:latin typeface="Arial" charset="0"/>
              </a:rPr>
              <a:t> с лого МТС</a:t>
            </a:r>
            <a:endParaRPr lang="ru-RU" sz="20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251914" name="Rectangle 5"/>
          <p:cNvSpPr>
            <a:spLocks noChangeArrowheads="1"/>
          </p:cNvSpPr>
          <p:nvPr/>
        </p:nvSpPr>
        <p:spPr bwMode="auto">
          <a:xfrm>
            <a:off x="417513" y="1885950"/>
            <a:ext cx="45148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§"/>
            </a:pPr>
            <a:endParaRPr lang="ru-RU" sz="1300" u="none" dirty="0">
              <a:solidFill>
                <a:schemeClr val="tx1"/>
              </a:solidFill>
              <a:latin typeface="Arial" charset="0"/>
            </a:endParaRPr>
          </a:p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None/>
            </a:pPr>
            <a:endParaRPr lang="ru-RU" sz="15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" name="Rectangle 2"/>
          <p:cNvSpPr txBox="1">
            <a:spLocks/>
          </p:cNvSpPr>
          <p:nvPr/>
        </p:nvSpPr>
        <p:spPr bwMode="auto">
          <a:xfrm>
            <a:off x="612775" y="4809498"/>
            <a:ext cx="2668587" cy="113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Надпись: Подчеркни важное!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1.1. Ручка шариковая </a:t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пластик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Брендирование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тампопечать 1+0</a:t>
            </a:r>
          </a:p>
        </p:txBody>
      </p:sp>
      <p:sp>
        <p:nvSpPr>
          <p:cNvPr id="14" name="Rectangle 2"/>
          <p:cNvSpPr txBox="1">
            <a:spLocks/>
          </p:cNvSpPr>
          <p:nvPr/>
        </p:nvSpPr>
        <p:spPr bwMode="auto">
          <a:xfrm>
            <a:off x="5195937" y="4809498"/>
            <a:ext cx="3683790" cy="113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1.2. Шариковая ручка со стилусом</a:t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железо</a:t>
            </a:r>
          </a:p>
          <a:p>
            <a:pPr algn="l"/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Брендирование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гравировка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51" y="1171574"/>
            <a:ext cx="1731284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098421"/>
            <a:ext cx="3090530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79" y="1171573"/>
            <a:ext cx="4219575" cy="363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32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20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8. Сумки</a:t>
            </a:r>
            <a:r>
              <a:rPr lang="ru-RU" sz="2200" b="1" u="none" dirty="0">
                <a:solidFill>
                  <a:srgbClr val="A80000"/>
                </a:solidFill>
                <a:latin typeface="Arial" charset="0"/>
              </a:rPr>
              <a:t>, рюкзаки</a:t>
            </a:r>
          </a:p>
          <a:p>
            <a:pPr algn="r" defTabSz="912813" eaLnBrk="0" hangingPunct="0"/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16001" y="5584818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311" y="1058023"/>
            <a:ext cx="1550777" cy="2491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2"/>
          <p:cNvSpPr txBox="1">
            <a:spLocks/>
          </p:cNvSpPr>
          <p:nvPr/>
        </p:nvSpPr>
        <p:spPr bwMode="auto">
          <a:xfrm>
            <a:off x="937099" y="4389018"/>
            <a:ext cx="2584785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8.1.  Сумка тканная на длинных лямках</a:t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</a:rPr>
              <a:t>Материал: хлопок </a:t>
            </a:r>
            <a:r>
              <a:rPr lang="ru-RU" sz="1000" u="none" dirty="0">
                <a:solidFill>
                  <a:schemeClr val="tx1"/>
                </a:solidFill>
              </a:rPr>
              <a:t>100%, плотность ткани </a:t>
            </a:r>
            <a:r>
              <a:rPr lang="ru-RU" sz="1000" u="none" dirty="0" smtClean="0">
                <a:solidFill>
                  <a:schemeClr val="tx1"/>
                </a:solidFill>
              </a:rPr>
              <a:t>180-220гр/м</a:t>
            </a:r>
          </a:p>
          <a:p>
            <a:pPr algn="l"/>
            <a:r>
              <a:rPr lang="ru-RU" sz="1000" u="none" dirty="0" smtClean="0">
                <a:solidFill>
                  <a:srgbClr val="000000"/>
                </a:solidFill>
              </a:rPr>
              <a:t>Размер: </a:t>
            </a:r>
            <a:r>
              <a:rPr lang="ru-RU" sz="1000" u="none" dirty="0">
                <a:solidFill>
                  <a:srgbClr val="000000"/>
                </a:solidFill>
              </a:rPr>
              <a:t>39 x 41 см</a:t>
            </a:r>
          </a:p>
          <a:p>
            <a:pPr algn="l"/>
            <a:r>
              <a:rPr lang="ru-RU" sz="1000" u="none" dirty="0">
                <a:solidFill>
                  <a:srgbClr val="000000"/>
                </a:solidFill>
              </a:rPr>
              <a:t>Цвет: красный, белый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нанесения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/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термотрансфер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Rectangle 2"/>
          <p:cNvSpPr txBox="1">
            <a:spLocks/>
          </p:cNvSpPr>
          <p:nvPr/>
        </p:nvSpPr>
        <p:spPr bwMode="auto">
          <a:xfrm>
            <a:off x="4110038" y="4389018"/>
            <a:ext cx="2837448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8.2. Рюкзак-мешок с застежкой</a:t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ультралегкий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000" u="none" dirty="0" smtClean="0">
                <a:solidFill>
                  <a:schemeClr val="tx1"/>
                </a:solidFill>
              </a:rPr>
              <a:t> полиэстер </a:t>
            </a:r>
            <a:r>
              <a:rPr lang="ru-RU" sz="1000" u="none" dirty="0" err="1" smtClean="0">
                <a:solidFill>
                  <a:schemeClr val="tx1"/>
                </a:solidFill>
                <a:latin typeface="+mn-lt"/>
              </a:rPr>
              <a:t>рип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-стоп (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220 г/</a:t>
            </a:r>
            <a:r>
              <a:rPr lang="ru-RU" sz="1000" u="none" dirty="0" err="1">
                <a:solidFill>
                  <a:schemeClr val="tx1"/>
                </a:solidFill>
                <a:latin typeface="+mn-lt"/>
              </a:rPr>
              <a:t>м.кв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)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</a:rPr>
              <a:t>Габариты: 280 х 420 х 90 мм</a:t>
            </a:r>
            <a:endParaRPr lang="ru-RU" sz="1000" u="none" dirty="0">
              <a:solidFill>
                <a:schemeClr val="tx1"/>
              </a:solidFill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</a:rPr>
              <a:t>Цвет</a:t>
            </a:r>
            <a:r>
              <a:rPr lang="ru-RU" sz="1000" u="none" dirty="0">
                <a:solidFill>
                  <a:schemeClr val="tx1"/>
                </a:solidFill>
              </a:rPr>
              <a:t>: красный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нанесения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/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термотрансфер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1" y="984307"/>
            <a:ext cx="2459037" cy="289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2"/>
          <p:cNvSpPr txBox="1">
            <a:spLocks/>
          </p:cNvSpPr>
          <p:nvPr/>
        </p:nvSpPr>
        <p:spPr bwMode="auto">
          <a:xfrm>
            <a:off x="5842083" y="4256671"/>
            <a:ext cx="3157538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67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61CA113-5793-4F1B-AB4A-44DEC607BB9D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21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F76CAA-4BFC-4489-9295-76C850507DDE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251910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1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2" name="Rectangle 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8. Сумки, рюкзаки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251914" name="Rectangle 5"/>
          <p:cNvSpPr>
            <a:spLocks noChangeArrowheads="1"/>
          </p:cNvSpPr>
          <p:nvPr/>
        </p:nvSpPr>
        <p:spPr bwMode="auto">
          <a:xfrm>
            <a:off x="417513" y="1885950"/>
            <a:ext cx="45148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§"/>
            </a:pPr>
            <a:endParaRPr lang="ru-RU" sz="1300" u="none" dirty="0">
              <a:solidFill>
                <a:schemeClr val="tx1"/>
              </a:solidFill>
              <a:latin typeface="Arial" charset="0"/>
            </a:endParaRPr>
          </a:p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None/>
            </a:pPr>
            <a:endParaRPr lang="ru-RU" sz="15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1" name="Rectangle 2"/>
          <p:cNvSpPr txBox="1">
            <a:spLocks/>
          </p:cNvSpPr>
          <p:nvPr/>
        </p:nvSpPr>
        <p:spPr bwMode="auto">
          <a:xfrm>
            <a:off x="625094" y="4615362"/>
            <a:ext cx="3023190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1747090" y="4554290"/>
            <a:ext cx="3031651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8.3. Рюкзак для компьютера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Потайная молния, внутренние карманы для аксессуаров, кабелей, зарядного устройства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красный/серый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100%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нейлон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Размер:</a:t>
            </a:r>
            <a:r>
              <a:rPr lang="en-US" sz="1000" u="none" dirty="0">
                <a:solidFill>
                  <a:schemeClr val="tx1"/>
                </a:solidFill>
              </a:rPr>
              <a:t>37x45x22 </a:t>
            </a:r>
            <a:r>
              <a:rPr lang="ru-RU" sz="1000" u="none" dirty="0">
                <a:solidFill>
                  <a:schemeClr val="tx1"/>
                </a:solidFill>
              </a:rPr>
              <a:t>см </a:t>
            </a:r>
            <a:endParaRPr lang="ru-RU" sz="1000" u="none" dirty="0" smtClean="0">
              <a:solidFill>
                <a:schemeClr val="tx1"/>
              </a:solidFill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</a:rPr>
              <a:t>Объем</a:t>
            </a:r>
            <a:r>
              <a:rPr lang="ru-RU" sz="1000" u="none" dirty="0">
                <a:solidFill>
                  <a:schemeClr val="tx1"/>
                </a:solidFill>
              </a:rPr>
              <a:t>: 28 </a:t>
            </a:r>
            <a:r>
              <a:rPr lang="ru-RU" sz="1000" u="none" dirty="0" smtClean="0">
                <a:solidFill>
                  <a:schemeClr val="tx1"/>
                </a:solidFill>
              </a:rPr>
              <a:t>л</a:t>
            </a:r>
            <a:r>
              <a:rPr lang="ru-RU" sz="1000" u="none" dirty="0">
                <a:solidFill>
                  <a:schemeClr val="tx1"/>
                </a:solidFill>
              </a:rPr>
              <a:t/>
            </a:r>
            <a:br>
              <a:rPr lang="ru-RU" sz="1000" u="none" dirty="0">
                <a:solidFill>
                  <a:schemeClr val="tx1"/>
                </a:solidFill>
              </a:rPr>
            </a:br>
            <a:r>
              <a:rPr lang="ru-RU" sz="1000" u="none" dirty="0">
                <a:solidFill>
                  <a:schemeClr val="tx1"/>
                </a:solidFill>
              </a:rPr>
              <a:t>Вес: 1,30 кг</a:t>
            </a:r>
            <a:br>
              <a:rPr lang="ru-RU" sz="1000" u="none" dirty="0">
                <a:solidFill>
                  <a:schemeClr val="tx1"/>
                </a:solidFill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Место нанесения :согласовать дополнительно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678" y="1436686"/>
            <a:ext cx="1703866" cy="253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923" y="1436688"/>
            <a:ext cx="2583656" cy="2541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245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22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 9. Текстиль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16001" y="5584818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88" y="1290635"/>
            <a:ext cx="270510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12" y="1522028"/>
            <a:ext cx="2472439" cy="157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2"/>
          <p:cNvSpPr txBox="1">
            <a:spLocks/>
          </p:cNvSpPr>
          <p:nvPr/>
        </p:nvSpPr>
        <p:spPr bwMode="auto">
          <a:xfrm>
            <a:off x="704088" y="4853362"/>
            <a:ext cx="3849624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9.1. Футболка красная с белой 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отделкой</a:t>
            </a:r>
          </a:p>
          <a:p>
            <a:pPr algn="l"/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/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белая </a:t>
            </a: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с красной 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отделкой</a:t>
            </a:r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5%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эластан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, плотность 220 г/м.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Размеры: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S – 2XL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" name="Rectangle 2"/>
          <p:cNvSpPr txBox="1">
            <a:spLocks/>
          </p:cNvSpPr>
          <p:nvPr/>
        </p:nvSpPr>
        <p:spPr bwMode="auto">
          <a:xfrm>
            <a:off x="4754840" y="4927124"/>
            <a:ext cx="3116239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9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.2. Бейсболка красная с белой отделкой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100% хлопок, плотность 340 г/м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Размер: универсальный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вышивка</a:t>
            </a:r>
          </a:p>
        </p:txBody>
      </p:sp>
    </p:spTree>
    <p:extLst>
      <p:ext uri="{BB962C8B-B14F-4D97-AF65-F5344CB8AC3E}">
        <p14:creationId xmlns:p14="http://schemas.microsoft.com/office/powerpoint/2010/main" val="190291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23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9. Текстиль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301751" y="5584817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17" name="Rectangle 2"/>
          <p:cNvSpPr txBox="1">
            <a:spLocks/>
          </p:cNvSpPr>
          <p:nvPr/>
        </p:nvSpPr>
        <p:spPr bwMode="auto">
          <a:xfrm>
            <a:off x="945649" y="4939155"/>
            <a:ext cx="30353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9.3. Жилет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100% полиамид, подкладочная ткань – 100% полиэстер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Размеры: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S – 2XL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вышивка/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" name="Rectangle 2"/>
          <p:cNvSpPr txBox="1">
            <a:spLocks/>
          </p:cNvSpPr>
          <p:nvPr/>
        </p:nvSpPr>
        <p:spPr bwMode="auto">
          <a:xfrm>
            <a:off x="5117099" y="4962483"/>
            <a:ext cx="326891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9.4. Толстовка с капюшоном на молнии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100% хлопок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</a:t>
            </a: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Размеры: </a:t>
            </a:r>
            <a:r>
              <a:rPr lang="en-US" sz="1000" u="none" dirty="0">
                <a:solidFill>
                  <a:schemeClr val="tx1"/>
                </a:solidFill>
                <a:latin typeface="Arial" charset="0"/>
              </a:rPr>
              <a:t>S – 2XL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Вид нанесения: вышивка/</a:t>
            </a:r>
            <a:r>
              <a:rPr lang="ru-RU" sz="1000" u="none" dirty="0" err="1">
                <a:solidFill>
                  <a:schemeClr val="tx1"/>
                </a:solidFill>
                <a:latin typeface="Arial" charset="0"/>
              </a:rPr>
              <a:t>шелкография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65" y="1145671"/>
            <a:ext cx="2230687" cy="333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06" y="1206580"/>
            <a:ext cx="2480009" cy="3185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0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24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9. Текстиль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16001" y="5584818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169460"/>
            <a:ext cx="1981200" cy="276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/>
          </p:cNvSpPr>
          <p:nvPr/>
        </p:nvSpPr>
        <p:spPr bwMode="auto">
          <a:xfrm>
            <a:off x="942976" y="4855204"/>
            <a:ext cx="334167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9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.5. Ветровка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100% полиамид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Размеры: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S – 2XL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" name="Rectangle 2"/>
          <p:cNvSpPr txBox="1">
            <a:spLocks/>
          </p:cNvSpPr>
          <p:nvPr/>
        </p:nvSpPr>
        <p:spPr bwMode="auto">
          <a:xfrm>
            <a:off x="5133976" y="4859331"/>
            <a:ext cx="334167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6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25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9. Текстиль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301751" y="5584817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17" name="Rectangle 2"/>
          <p:cNvSpPr txBox="1">
            <a:spLocks/>
          </p:cNvSpPr>
          <p:nvPr/>
        </p:nvSpPr>
        <p:spPr bwMode="auto">
          <a:xfrm>
            <a:off x="307975" y="4927123"/>
            <a:ext cx="30353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" name="Rectangle 2"/>
          <p:cNvSpPr txBox="1">
            <a:spLocks/>
          </p:cNvSpPr>
          <p:nvPr/>
        </p:nvSpPr>
        <p:spPr bwMode="auto">
          <a:xfrm>
            <a:off x="1032510" y="4594756"/>
            <a:ext cx="2825495" cy="108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9.6. Футболка-поло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100% хлопок, 250 г/м2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Размеры: </a:t>
            </a:r>
            <a:r>
              <a:rPr lang="en-US" sz="1000" u="none" dirty="0">
                <a:solidFill>
                  <a:schemeClr val="tx1"/>
                </a:solidFill>
                <a:latin typeface="Arial" charset="0"/>
              </a:rPr>
              <a:t>S – 2XL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футболка красного цвета Вид 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нанесения: </a:t>
            </a:r>
            <a:r>
              <a:rPr lang="ru-RU" sz="1000" u="none" dirty="0" err="1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 / шеврон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10" y="1231108"/>
            <a:ext cx="2663616" cy="275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65" y="1197369"/>
            <a:ext cx="2169568" cy="294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2"/>
          <p:cNvSpPr txBox="1">
            <a:spLocks/>
          </p:cNvSpPr>
          <p:nvPr/>
        </p:nvSpPr>
        <p:spPr bwMode="auto">
          <a:xfrm>
            <a:off x="4992087" y="4854274"/>
            <a:ext cx="2903151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9.7. Футболка-поло с длинным рукавом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100% хлопок, 250 г/м2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футболка красного цвета, воротник белого цвета</a:t>
            </a: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Размеры: </a:t>
            </a:r>
            <a:r>
              <a:rPr lang="en-US" sz="1000" u="none" dirty="0">
                <a:solidFill>
                  <a:schemeClr val="tx1"/>
                </a:solidFill>
                <a:latin typeface="Arial" charset="0"/>
              </a:rPr>
              <a:t>S – 2XL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 / шеврон</a:t>
            </a:r>
          </a:p>
        </p:txBody>
      </p:sp>
    </p:spTree>
    <p:extLst>
      <p:ext uri="{BB962C8B-B14F-4D97-AF65-F5344CB8AC3E}">
        <p14:creationId xmlns:p14="http://schemas.microsoft.com/office/powerpoint/2010/main" val="38508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26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9. Текстиль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16001" y="5584818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71" y="1192976"/>
            <a:ext cx="26670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/>
          </p:cNvSpPr>
          <p:nvPr/>
        </p:nvSpPr>
        <p:spPr bwMode="auto">
          <a:xfrm>
            <a:off x="353427" y="4883354"/>
            <a:ext cx="283527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Rectangle 2"/>
          <p:cNvSpPr txBox="1">
            <a:spLocks/>
          </p:cNvSpPr>
          <p:nvPr/>
        </p:nvSpPr>
        <p:spPr bwMode="auto">
          <a:xfrm>
            <a:off x="612775" y="4934140"/>
            <a:ext cx="3004339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9.8. Трикотажный набор: шарф </a:t>
            </a: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и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 варежки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красный, белый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7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0% шерсть 30% акрил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вышивка/шеврон 1+0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414" y="1192977"/>
            <a:ext cx="2695575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2"/>
          <p:cNvSpPr txBox="1">
            <a:spLocks/>
          </p:cNvSpPr>
          <p:nvPr/>
        </p:nvSpPr>
        <p:spPr bwMode="auto">
          <a:xfrm>
            <a:off x="5332414" y="4883354"/>
            <a:ext cx="282892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9.9. Перчатки для сенсорных экранов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акрил 40%, шерсть 30%, нейлон 30%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красный, серый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нанесения: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бирка/шеврон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6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000" b="1" u="none" dirty="0" smtClean="0">
                <a:solidFill>
                  <a:srgbClr val="A80000"/>
                </a:solidFill>
                <a:latin typeface="Arial" charset="0"/>
              </a:rPr>
              <a:t>10. Аксессуары </a:t>
            </a:r>
            <a:r>
              <a:rPr lang="ru-RU" sz="2000" b="1" u="none" dirty="0">
                <a:solidFill>
                  <a:srgbClr val="A80000"/>
                </a:solidFill>
                <a:latin typeface="Arial" charset="0"/>
              </a:rPr>
              <a:t>для дома и отдыха</a:t>
            </a:r>
          </a:p>
          <a:p>
            <a:pPr algn="r" defTabSz="912813" eaLnBrk="0" hangingPunct="0"/>
            <a:endParaRPr lang="ru-RU" sz="16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745331" y="4433259"/>
            <a:ext cx="2700337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10.1. Плед с подушкой (красный)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Материал: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флис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Габариты: </a:t>
            </a:r>
            <a:r>
              <a:rPr lang="ru-RU" sz="1000" u="none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плед 1800х1200 мм, подушка 320х320 </a:t>
            </a: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мм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Вид нанесения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вышивка</a:t>
            </a: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900613" y="4362447"/>
            <a:ext cx="3281362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993089"/>
            <a:ext cx="2571750" cy="3139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674" y="963100"/>
            <a:ext cx="164782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955" y="2594934"/>
            <a:ext cx="18669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 txBox="1">
            <a:spLocks/>
          </p:cNvSpPr>
          <p:nvPr/>
        </p:nvSpPr>
        <p:spPr bwMode="auto">
          <a:xfrm>
            <a:off x="4978003" y="4363423"/>
            <a:ext cx="3126581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10.2. Настольные часы </a:t>
            </a: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в индивидуальной 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упаковке  50*50*70мм</a:t>
            </a:r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Надпись: Наполним смыслом каждую минуту! (нанесение на корпус часов по кругу) Материал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пластик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нанесения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на циферблате (логотип)</a:t>
            </a:r>
          </a:p>
        </p:txBody>
      </p:sp>
    </p:spTree>
    <p:extLst>
      <p:ext uri="{BB962C8B-B14F-4D97-AF65-F5344CB8AC3E}">
        <p14:creationId xmlns:p14="http://schemas.microsoft.com/office/powerpoint/2010/main" val="42511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28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3393" y="2969736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3404937" y="173038"/>
            <a:ext cx="5319963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10.  Аксессуары </a:t>
            </a:r>
            <a:r>
              <a:rPr lang="ru-RU" sz="2200" b="1" u="none" dirty="0">
                <a:solidFill>
                  <a:srgbClr val="A80000"/>
                </a:solidFill>
                <a:latin typeface="Arial" charset="0"/>
              </a:rPr>
              <a:t>для дома и отдыха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16001" y="5584818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126649"/>
            <a:ext cx="3311525" cy="315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/>
          </p:cNvSpPr>
          <p:nvPr/>
        </p:nvSpPr>
        <p:spPr bwMode="auto">
          <a:xfrm>
            <a:off x="347663" y="4685673"/>
            <a:ext cx="3424237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10.3. Держатель для стаканов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Надпись: Держи нужное рядом!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Материал: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пластик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Размер: 16 х 7,5 х 7 см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Вид нанесения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тампопечать 2+0</a:t>
            </a:r>
          </a:p>
        </p:txBody>
      </p:sp>
      <p:sp>
        <p:nvSpPr>
          <p:cNvPr id="14" name="Rectangle 2"/>
          <p:cNvSpPr txBox="1">
            <a:spLocks/>
          </p:cNvSpPr>
          <p:nvPr/>
        </p:nvSpPr>
        <p:spPr bwMode="auto">
          <a:xfrm>
            <a:off x="4667250" y="4676148"/>
            <a:ext cx="3126581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452" y="1266792"/>
            <a:ext cx="2416175" cy="280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2"/>
          <p:cNvSpPr txBox="1">
            <a:spLocks/>
          </p:cNvSpPr>
          <p:nvPr/>
        </p:nvSpPr>
        <p:spPr bwMode="auto">
          <a:xfrm>
            <a:off x="4667249" y="4685673"/>
            <a:ext cx="3424237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10.4. Термометр «Домик»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2 режима работы: для улицы и для дома, крепится на присоску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</a:t>
            </a: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пластик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Размер: 9,7х 8,9 х 2,5 см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Вид нанесения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тампопечать 2+0</a:t>
            </a:r>
          </a:p>
        </p:txBody>
      </p:sp>
    </p:spTree>
    <p:extLst>
      <p:ext uri="{BB962C8B-B14F-4D97-AF65-F5344CB8AC3E}">
        <p14:creationId xmlns:p14="http://schemas.microsoft.com/office/powerpoint/2010/main" val="391011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121674F-3120-49A5-929B-BEC924D42702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29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0936DB7-5BD9-4F84-9FBE-1807A3F9C458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34950" y="2901943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sp>
        <p:nvSpPr>
          <p:cNvPr id="240645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46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0650" name="Rectangle 5"/>
          <p:cNvSpPr txBox="1">
            <a:spLocks noChangeArrowheads="1"/>
          </p:cNvSpPr>
          <p:nvPr/>
        </p:nvSpPr>
        <p:spPr bwMode="auto">
          <a:xfrm>
            <a:off x="4019551" y="1269997"/>
            <a:ext cx="484822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A80000"/>
              </a:buClr>
            </a:pPr>
            <a:endParaRPr lang="ru-RU" sz="1300" b="1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0658" name="Rectangle 18"/>
          <p:cNvSpPr>
            <a:spLocks/>
          </p:cNvSpPr>
          <p:nvPr/>
        </p:nvSpPr>
        <p:spPr bwMode="auto">
          <a:xfrm>
            <a:off x="3453063" y="173038"/>
            <a:ext cx="5271837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10. Аксессуары для дома и отдыха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16001" y="5584818"/>
            <a:ext cx="845185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sz="1400" b="1" u="none" kern="0" dirty="0">
              <a:solidFill>
                <a:srgbClr val="ED1C24"/>
              </a:solidFill>
              <a:latin typeface="Arial" pitchFamily="34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48194"/>
            <a:ext cx="2951301" cy="2516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2"/>
          <p:cNvSpPr txBox="1">
            <a:spLocks/>
          </p:cNvSpPr>
          <p:nvPr/>
        </p:nvSpPr>
        <p:spPr bwMode="auto">
          <a:xfrm>
            <a:off x="425564" y="4405660"/>
            <a:ext cx="315001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10.5. Крючок для сумок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металл. 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Габариты: 55 х 50 мм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063" y="818320"/>
            <a:ext cx="2470486" cy="3317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4"/>
          <p:cNvSpPr>
            <a:spLocks noChangeArrowheads="1"/>
          </p:cNvSpPr>
          <p:nvPr/>
        </p:nvSpPr>
        <p:spPr bwMode="auto">
          <a:xfrm>
            <a:off x="3215973" y="4410928"/>
            <a:ext cx="270757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10.6. Набор </a:t>
            </a:r>
            <a:r>
              <a:rPr lang="ru-RU" sz="1000" b="1" u="none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антистресс</a:t>
            </a:r>
            <a:r>
              <a:rPr lang="ru-RU" sz="1000" b="1" u="none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«Дорожный»</a:t>
            </a:r>
            <a:endParaRPr lang="en-US" sz="1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(подголовник дорожный, маска для сна)</a:t>
            </a:r>
          </a:p>
          <a:p>
            <a:endParaRPr lang="en-US" sz="1000" b="1" u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Материал: текстиль, разноцветный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Наполнитель подголовника: гранулы вспененного полистирола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Вид нанесения: ярлык </a:t>
            </a:r>
            <a:r>
              <a:rPr lang="ru-RU" sz="1000" u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шелкография</a:t>
            </a:r>
            <a:endParaRPr lang="ru-RU" sz="100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u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" descr="http://www.logoton.by/static/images/300/64dfe3d855117ce700bb3d747050e464.pn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5282" y="1630359"/>
            <a:ext cx="7302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 descr="http://www.logoton.by/static/images/300/a7e48e212fc8118a785489408a2d4e99.pn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30122" y="1579559"/>
            <a:ext cx="781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" descr="http://www.logoton.by/static/images/300/42706b14c89309a769afdf9138ea044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34170" y="2477004"/>
            <a:ext cx="741362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http://www.logoton.by/static/images/300/e9e6ac2f2b006e9416bf69ea5bbe5194.pn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40441" y="2477004"/>
            <a:ext cx="760413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4"/>
          <p:cNvSpPr>
            <a:spLocks noChangeArrowheads="1"/>
          </p:cNvSpPr>
          <p:nvPr/>
        </p:nvSpPr>
        <p:spPr bwMode="auto">
          <a:xfrm>
            <a:off x="6321744" y="4337430"/>
            <a:ext cx="270757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10.7. </a:t>
            </a:r>
            <a:r>
              <a:rPr lang="ru-RU" sz="1000" b="1" u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Антистресс</a:t>
            </a:r>
            <a:endParaRPr lang="en-US" sz="1000" b="1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en-US" sz="1000" b="1" u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Материал: полиуретан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Вид нанесения: тампопечать</a:t>
            </a:r>
          </a:p>
          <a:p>
            <a:endParaRPr lang="ru-RU" sz="1200" u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35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61CA113-5793-4F1B-AB4A-44DEC607BB9D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3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F76CAA-4BFC-4489-9295-76C850507DDE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251910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1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2" name="Rectangle 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000" b="1" u="none" dirty="0" smtClean="0">
                <a:solidFill>
                  <a:srgbClr val="A80000"/>
                </a:solidFill>
                <a:latin typeface="Arial" charset="0"/>
              </a:rPr>
              <a:t>1. </a:t>
            </a:r>
            <a:r>
              <a:rPr lang="ru-RU" sz="2000" b="1" u="none" dirty="0" err="1" smtClean="0">
                <a:solidFill>
                  <a:srgbClr val="A80000"/>
                </a:solidFill>
                <a:latin typeface="Arial" charset="0"/>
              </a:rPr>
              <a:t>Проморучки</a:t>
            </a:r>
            <a:r>
              <a:rPr lang="ru-RU" sz="2000" b="1" u="none" dirty="0" smtClean="0">
                <a:solidFill>
                  <a:srgbClr val="A80000"/>
                </a:solidFill>
                <a:latin typeface="Arial" charset="0"/>
              </a:rPr>
              <a:t> с лого МТС</a:t>
            </a:r>
            <a:endParaRPr lang="ru-RU" sz="20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251914" name="Rectangle 5"/>
          <p:cNvSpPr>
            <a:spLocks noChangeArrowheads="1"/>
          </p:cNvSpPr>
          <p:nvPr/>
        </p:nvSpPr>
        <p:spPr bwMode="auto">
          <a:xfrm>
            <a:off x="417513" y="1885950"/>
            <a:ext cx="45148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§"/>
            </a:pPr>
            <a:endParaRPr lang="ru-RU" sz="1300" u="none" dirty="0">
              <a:solidFill>
                <a:schemeClr val="tx1"/>
              </a:solidFill>
              <a:latin typeface="Arial" charset="0"/>
            </a:endParaRPr>
          </a:p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None/>
            </a:pPr>
            <a:endParaRPr lang="ru-RU" sz="15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63" y="1161300"/>
            <a:ext cx="2374289" cy="2556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460" y="1054895"/>
            <a:ext cx="2662864" cy="266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2"/>
          <p:cNvSpPr txBox="1">
            <a:spLocks/>
          </p:cNvSpPr>
          <p:nvPr/>
        </p:nvSpPr>
        <p:spPr bwMode="auto">
          <a:xfrm>
            <a:off x="965541" y="4437789"/>
            <a:ext cx="2635751" cy="113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1.3. </a:t>
            </a:r>
            <a:r>
              <a:rPr lang="en-US" sz="1000" b="1" u="none" dirty="0" smtClean="0">
                <a:solidFill>
                  <a:schemeClr val="tx1"/>
                </a:solidFill>
                <a:latin typeface="Arial" charset="0"/>
              </a:rPr>
              <a:t>Parker Jotter – Stainless Steel CT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, шариковая ручка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Материал -железо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стальной.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Упаковка: подарочная упаковка +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шубер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Брендирование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гравировка</a:t>
            </a:r>
          </a:p>
        </p:txBody>
      </p:sp>
      <p:sp>
        <p:nvSpPr>
          <p:cNvPr id="17" name="Rectangle 2"/>
          <p:cNvSpPr txBox="1">
            <a:spLocks/>
          </p:cNvSpPr>
          <p:nvPr/>
        </p:nvSpPr>
        <p:spPr bwMode="auto">
          <a:xfrm>
            <a:off x="4281284" y="4400731"/>
            <a:ext cx="2762484" cy="113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1.4. </a:t>
            </a:r>
            <a:r>
              <a:rPr lang="en-US" sz="1000" b="1" u="none" dirty="0" smtClean="0">
                <a:solidFill>
                  <a:schemeClr val="tx1"/>
                </a:solidFill>
                <a:latin typeface="Arial" charset="0"/>
              </a:rPr>
              <a:t>Parker Sonnet – ESSENTIAL Red GT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, шариковая ручка (сталь)</a:t>
            </a: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Материал -железо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Цвет: красный.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Упаковка: подарочная упаковка +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шубер</a:t>
            </a: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Брендирование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гравировка</a:t>
            </a: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6885558" y="4437789"/>
            <a:ext cx="2768099" cy="1169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58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609975" y="106363"/>
            <a:ext cx="5114925" cy="725487"/>
          </a:xfrm>
        </p:spPr>
        <p:txBody>
          <a:bodyPr/>
          <a:lstStyle/>
          <a:p>
            <a:r>
              <a:rPr lang="ru-RU" b="1" dirty="0" smtClean="0">
                <a:latin typeface="Arial" charset="0"/>
              </a:rPr>
              <a:t>10. Аксессуары </a:t>
            </a:r>
            <a:r>
              <a:rPr lang="ru-RU" b="1" dirty="0">
                <a:latin typeface="Arial" charset="0"/>
              </a:rPr>
              <a:t>для дома и отдыха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58562B-5E85-440A-91DD-E591FA4C0B64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005" y="1059180"/>
            <a:ext cx="2819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81025" y="4167568"/>
            <a:ext cx="2507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u="none" dirty="0" smtClean="0">
                <a:solidFill>
                  <a:srgbClr val="000000"/>
                </a:solidFill>
                <a:latin typeface="+mj-lt"/>
              </a:rPr>
              <a:t>10.8. Зеркало </a:t>
            </a:r>
            <a:r>
              <a:rPr lang="ru-RU" sz="1000" b="1" u="none" dirty="0">
                <a:solidFill>
                  <a:srgbClr val="000000"/>
                </a:solidFill>
                <a:latin typeface="+mj-lt"/>
              </a:rPr>
              <a:t>косметическое </a:t>
            </a:r>
            <a:endParaRPr lang="en-US" sz="1000" b="1" u="none" dirty="0" smtClean="0">
              <a:solidFill>
                <a:srgbClr val="000000"/>
              </a:solidFill>
              <a:latin typeface="+mj-lt"/>
            </a:endParaRPr>
          </a:p>
          <a:p>
            <a:endParaRPr lang="ru-RU" sz="1000" u="none" dirty="0">
              <a:solidFill>
                <a:srgbClr val="000000"/>
              </a:solidFill>
              <a:latin typeface="+mj-lt"/>
            </a:endParaRPr>
          </a:p>
          <a:p>
            <a:r>
              <a:rPr lang="ru-RU" sz="1000" u="none" dirty="0">
                <a:solidFill>
                  <a:srgbClr val="000000"/>
                </a:solidFill>
                <a:latin typeface="+mj-lt"/>
              </a:rPr>
              <a:t>«</a:t>
            </a:r>
            <a:r>
              <a:rPr lang="en-US" sz="1000" u="none" dirty="0">
                <a:solidFill>
                  <a:srgbClr val="000000"/>
                </a:solidFill>
                <a:latin typeface="+mj-lt"/>
              </a:rPr>
              <a:t>GLOW</a:t>
            </a:r>
            <a:r>
              <a:rPr lang="ru-RU" sz="1000" u="none" dirty="0">
                <a:solidFill>
                  <a:srgbClr val="000000"/>
                </a:solidFill>
                <a:latin typeface="+mj-lt"/>
              </a:rPr>
              <a:t>» или аналог </a:t>
            </a:r>
            <a:endParaRPr lang="ru-RU" sz="1000" u="none" dirty="0" smtClean="0">
              <a:solidFill>
                <a:srgbClr val="000000"/>
              </a:solidFill>
              <a:latin typeface="+mj-lt"/>
            </a:endParaRPr>
          </a:p>
          <a:p>
            <a:r>
              <a:rPr lang="ru-RU" sz="1000" u="none" dirty="0" smtClean="0">
                <a:solidFill>
                  <a:srgbClr val="000000"/>
                </a:solidFill>
                <a:latin typeface="+mj-lt"/>
              </a:rPr>
              <a:t>Материал: металл</a:t>
            </a:r>
          </a:p>
          <a:p>
            <a:r>
              <a:rPr lang="ru-RU" sz="1000" u="none" dirty="0" smtClean="0">
                <a:solidFill>
                  <a:srgbClr val="000000"/>
                </a:solidFill>
                <a:latin typeface="+mj-lt"/>
              </a:rPr>
              <a:t>Вид нанесения: гравировка</a:t>
            </a:r>
          </a:p>
          <a:p>
            <a:r>
              <a:rPr lang="ru-RU" sz="1000" u="none" dirty="0" smtClean="0">
                <a:solidFill>
                  <a:srgbClr val="000000"/>
                </a:solidFill>
                <a:latin typeface="+mj-lt"/>
              </a:rPr>
              <a:t>Размер:</a:t>
            </a:r>
            <a:r>
              <a:rPr lang="en-US" sz="1000" u="none" dirty="0" smtClean="0">
                <a:solidFill>
                  <a:srgbClr val="000000"/>
                </a:solidFill>
                <a:latin typeface="+mj-lt"/>
              </a:rPr>
              <a:t>Ø</a:t>
            </a:r>
            <a:r>
              <a:rPr lang="ru-RU" sz="1000" u="none" dirty="0" smtClean="0">
                <a:solidFill>
                  <a:srgbClr val="000000"/>
                </a:solidFill>
                <a:latin typeface="+mj-lt"/>
              </a:rPr>
              <a:t> 7</a:t>
            </a:r>
            <a:endParaRPr lang="en-US" sz="1000" u="none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6" name="Рисунок 13" descr="http://194.76.156.21/GetImages/GetImage.aspx?Company=Inspirion&amp;effect=false&amp;maxw=600&amp;maxh=600&amp;image=56-08105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6871" y="1332929"/>
            <a:ext cx="1774825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3134107" y="4094416"/>
            <a:ext cx="30379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b="1" u="none" dirty="0" smtClean="0">
                <a:solidFill>
                  <a:schemeClr val="tx1"/>
                </a:solidFill>
                <a:latin typeface="+mj-lt"/>
              </a:rPr>
              <a:t>10.9. Косметичка </a:t>
            </a:r>
            <a:r>
              <a:rPr lang="ru-RU" sz="1000" b="1" u="none" dirty="0">
                <a:solidFill>
                  <a:schemeClr val="tx1"/>
                </a:solidFill>
                <a:latin typeface="+mj-lt"/>
              </a:rPr>
              <a:t>дорожная </a:t>
            </a:r>
            <a:endParaRPr lang="ru-RU" sz="1000" b="1" u="none" dirty="0" smtClean="0">
              <a:solidFill>
                <a:schemeClr val="tx1"/>
              </a:solidFill>
              <a:latin typeface="+mj-lt"/>
            </a:endParaRPr>
          </a:p>
          <a:p>
            <a:endParaRPr lang="en-US" sz="1000" b="1" u="none" dirty="0" smtClean="0">
              <a:solidFill>
                <a:schemeClr val="tx1"/>
              </a:solidFill>
              <a:latin typeface="+mj-lt"/>
            </a:endParaRP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основное </a:t>
            </a:r>
            <a:r>
              <a:rPr lang="ru-RU" sz="1000" u="none" dirty="0">
                <a:solidFill>
                  <a:schemeClr val="tx1"/>
                </a:solidFill>
                <a:latin typeface="+mj-lt"/>
              </a:rPr>
              <a:t>отделение на 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молнии, </a:t>
            </a:r>
            <a:endParaRPr lang="en-US" sz="1000" u="none" dirty="0" smtClean="0">
              <a:solidFill>
                <a:schemeClr val="tx1"/>
              </a:solidFill>
              <a:latin typeface="+mj-lt"/>
            </a:endParaRP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укреплено </a:t>
            </a:r>
            <a:r>
              <a:rPr lang="ru-RU" sz="1000" u="none" dirty="0">
                <a:solidFill>
                  <a:schemeClr val="tx1"/>
                </a:solidFill>
                <a:latin typeface="+mj-lt"/>
              </a:rPr>
              <a:t>металлической скобой, внутри 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карман </a:t>
            </a:r>
            <a:r>
              <a:rPr lang="ru-RU" sz="1000" u="none" dirty="0">
                <a:solidFill>
                  <a:schemeClr val="tx1"/>
                </a:solidFill>
                <a:latin typeface="+mj-lt"/>
              </a:rPr>
              <a:t>на липучке и 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карман </a:t>
            </a:r>
            <a:r>
              <a:rPr lang="ru-RU" sz="1000" u="none" dirty="0">
                <a:solidFill>
                  <a:schemeClr val="tx1"/>
                </a:solidFill>
                <a:latin typeface="+mj-lt"/>
              </a:rPr>
              <a:t>на молнии, внешний карман на 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молнии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Материал: полиэстер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Вид нанесения: тампопечать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Размер:25*17*12 см</a:t>
            </a:r>
            <a:endParaRPr lang="en-US" sz="1000" u="none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453" y="1420717"/>
            <a:ext cx="1105281" cy="2284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998464" y="4088301"/>
            <a:ext cx="2843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u="none" dirty="0" smtClean="0">
                <a:solidFill>
                  <a:srgbClr val="000000"/>
                </a:solidFill>
                <a:latin typeface="Arial" charset="0"/>
              </a:rPr>
              <a:t>10.10. Термос из </a:t>
            </a:r>
            <a:r>
              <a:rPr lang="ru-RU" sz="1000" b="1" u="none" dirty="0">
                <a:solidFill>
                  <a:srgbClr val="000000"/>
                </a:solidFill>
                <a:latin typeface="Arial" charset="0"/>
              </a:rPr>
              <a:t>благородной стали </a:t>
            </a:r>
          </a:p>
          <a:p>
            <a:r>
              <a:rPr lang="ru-RU" sz="1000" b="1" u="none" dirty="0">
                <a:solidFill>
                  <a:srgbClr val="000000"/>
                </a:solidFill>
                <a:latin typeface="Arial" charset="0"/>
              </a:rPr>
              <a:t>с цветным покрытием </a:t>
            </a:r>
            <a:endParaRPr lang="ru-RU" sz="1000" b="1" u="none" dirty="0" smtClean="0">
              <a:solidFill>
                <a:srgbClr val="000000"/>
              </a:solidFill>
              <a:latin typeface="Arial" charset="0"/>
            </a:endParaRPr>
          </a:p>
          <a:p>
            <a:endParaRPr lang="ru-RU" sz="1000" b="1" u="none" dirty="0" smtClean="0">
              <a:solidFill>
                <a:srgbClr val="000000"/>
              </a:solidFill>
              <a:latin typeface="Arial" charset="0"/>
            </a:endParaRPr>
          </a:p>
          <a:p>
            <a:r>
              <a:rPr lang="ru-RU" sz="1000" u="none" dirty="0" smtClean="0">
                <a:solidFill>
                  <a:srgbClr val="000000"/>
                </a:solidFill>
                <a:latin typeface="Arial" charset="0"/>
              </a:rPr>
              <a:t>Объем: 0.5 </a:t>
            </a:r>
            <a:r>
              <a:rPr lang="ru-RU" sz="1000" u="none" dirty="0">
                <a:solidFill>
                  <a:srgbClr val="000000"/>
                </a:solidFill>
                <a:latin typeface="Arial" charset="0"/>
              </a:rPr>
              <a:t>л</a:t>
            </a:r>
          </a:p>
          <a:p>
            <a:r>
              <a:rPr lang="ru-RU" sz="1000" u="none" dirty="0">
                <a:solidFill>
                  <a:srgbClr val="000000"/>
                </a:solidFill>
                <a:latin typeface="Arial" charset="0"/>
              </a:rPr>
              <a:t>Цвет: </a:t>
            </a:r>
            <a:r>
              <a:rPr lang="ru-RU" sz="1000" u="none" dirty="0" smtClean="0">
                <a:solidFill>
                  <a:srgbClr val="000000"/>
                </a:solidFill>
                <a:latin typeface="Arial" charset="0"/>
              </a:rPr>
              <a:t>красный/черный</a:t>
            </a:r>
          </a:p>
          <a:p>
            <a:r>
              <a:rPr lang="ru-RU" sz="1000" u="none" dirty="0" smtClean="0">
                <a:solidFill>
                  <a:srgbClr val="000000"/>
                </a:solidFill>
                <a:latin typeface="Arial" charset="0"/>
              </a:rPr>
              <a:t>Вид нанесения: гравировка</a:t>
            </a:r>
            <a:endParaRPr lang="ru-RU" sz="1000" u="none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67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1966" y="252667"/>
            <a:ext cx="5268468" cy="725487"/>
          </a:xfrm>
        </p:spPr>
        <p:txBody>
          <a:bodyPr/>
          <a:lstStyle/>
          <a:p>
            <a:r>
              <a:rPr lang="ru-RU" b="1" dirty="0" smtClean="0">
                <a:latin typeface="Arial" charset="0"/>
              </a:rPr>
              <a:t>10. Аксессуары </a:t>
            </a:r>
            <a:r>
              <a:rPr lang="ru-RU" b="1" dirty="0">
                <a:latin typeface="Arial" charset="0"/>
              </a:rPr>
              <a:t>для дома и отдыха</a:t>
            </a:r>
            <a:br>
              <a:rPr lang="ru-RU" b="1" dirty="0">
                <a:latin typeface="Arial" charset="0"/>
              </a:rPr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967FCD-6ECD-4756-9E5A-0196FD1983DF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438650" y="1325563"/>
            <a:ext cx="388620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449263" eaLnBrk="0" hangingPunct="0">
              <a:lnSpc>
                <a:spcPts val="1500"/>
              </a:lnSpc>
              <a:spcBef>
                <a:spcPts val="1100"/>
              </a:spcBef>
              <a:buClr>
                <a:srgbClr val="C00000"/>
              </a:buClr>
            </a:pPr>
            <a:endParaRPr lang="ru-RU" sz="1200" u="none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" name="Рисунок 6" descr="http://194.76.156.21/GetImages/GetImage.aspx?Company=Inspirion&amp;effect=false&amp;maxw=600&amp;maxh=600&amp;image=56-04078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143" y="1134269"/>
            <a:ext cx="3178175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40200" y="1325563"/>
            <a:ext cx="438943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+mn-lt"/>
              </a:rPr>
              <a:t>10.11.Брелок металлический</a:t>
            </a:r>
            <a:r>
              <a:rPr lang="en-US" sz="1000" b="1" u="none" dirty="0" smtClean="0">
                <a:solidFill>
                  <a:schemeClr val="tx1"/>
                </a:solidFill>
                <a:latin typeface="+mn-lt"/>
              </a:rPr>
              <a:t> </a:t>
            </a:r>
            <a:endParaRPr lang="en-US" sz="1000" b="1" u="none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ru-RU" sz="1000" u="none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Прямоугольный 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металлический 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брелок</a:t>
            </a: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Размер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: 8,5 x 1,9 x 0,6 см.  </a:t>
            </a:r>
            <a:endParaRPr lang="ru-RU" sz="1000" u="none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Упакован 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в отдельную картонную 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коробку</a:t>
            </a:r>
            <a:endParaRPr lang="ru-RU" sz="1000" u="none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Вид нанесения: гравировка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3988" y="4667250"/>
            <a:ext cx="1614487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Picture 94" descr="4814_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8225" y="4062413"/>
            <a:ext cx="2667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4095750" y="3644205"/>
            <a:ext cx="457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b="1" u="none" dirty="0" smtClean="0">
                <a:solidFill>
                  <a:schemeClr val="tx1"/>
                </a:solidFill>
                <a:latin typeface="+mj-lt"/>
              </a:rPr>
              <a:t>10.12. Фонарик карманный </a:t>
            </a:r>
          </a:p>
          <a:p>
            <a:endParaRPr lang="ru-RU" sz="1000" u="none" dirty="0" smtClean="0">
              <a:solidFill>
                <a:schemeClr val="tx1"/>
              </a:solidFill>
              <a:latin typeface="+mj-lt"/>
            </a:endParaRP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Батарейки </a:t>
            </a:r>
            <a:r>
              <a:rPr lang="ru-RU" sz="1000" u="none" dirty="0">
                <a:solidFill>
                  <a:schemeClr val="tx1"/>
                </a:solidFill>
                <a:latin typeface="+mj-lt"/>
              </a:rPr>
              <a:t>в комплекте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. 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Упакован </a:t>
            </a:r>
            <a:r>
              <a:rPr lang="ru-RU" sz="1000" u="none" dirty="0">
                <a:solidFill>
                  <a:schemeClr val="tx1"/>
                </a:solidFill>
                <a:latin typeface="+mj-lt"/>
              </a:rPr>
              <a:t>в отдельную коробочку.</a:t>
            </a:r>
            <a:r>
              <a:rPr lang="en-US" sz="1000" u="none" dirty="0" smtClean="0">
                <a:solidFill>
                  <a:schemeClr val="tx1"/>
                </a:solidFill>
                <a:latin typeface="+mj-lt"/>
              </a:rPr>
              <a:t> </a:t>
            </a:r>
            <a:endParaRPr lang="ru-RU" sz="1000" u="none" dirty="0" smtClean="0">
              <a:solidFill>
                <a:schemeClr val="tx1"/>
              </a:solidFill>
              <a:latin typeface="+mj-lt"/>
            </a:endParaRP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Цвет красный/черный/металлик</a:t>
            </a:r>
          </a:p>
          <a:p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Вид нанесения: тампопечать</a:t>
            </a:r>
            <a:endParaRPr lang="en-US" sz="1000" u="none" dirty="0">
              <a:solidFill>
                <a:schemeClr val="tx1"/>
              </a:solidFill>
              <a:latin typeface="+mj-lt"/>
            </a:endParaRPr>
          </a:p>
          <a:p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Размер: длинна от 50мм до 70мм </a:t>
            </a:r>
          </a:p>
          <a:p>
            <a:r>
              <a:rPr lang="en-US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Ø</a:t>
            </a: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10-15 мм</a:t>
            </a:r>
            <a:endParaRPr lang="ru-RU" sz="1000" u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3151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967FCD-6ECD-4756-9E5A-0196FD1983DF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29038" y="106363"/>
            <a:ext cx="5414962" cy="725487"/>
          </a:xfrm>
        </p:spPr>
        <p:txBody>
          <a:bodyPr/>
          <a:lstStyle/>
          <a:p>
            <a:r>
              <a:rPr lang="ru-RU" b="1" dirty="0" smtClean="0">
                <a:latin typeface="Arial" charset="0"/>
              </a:rPr>
              <a:t>10. Аксессуары </a:t>
            </a:r>
            <a:r>
              <a:rPr lang="ru-RU" b="1" dirty="0">
                <a:latin typeface="Arial" charset="0"/>
              </a:rPr>
              <a:t>для дома и отдыха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293" y="1034988"/>
            <a:ext cx="1967819" cy="3491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843" y="777240"/>
            <a:ext cx="2288605" cy="376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24248" y="4893501"/>
            <a:ext cx="35224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10.14. </a:t>
            </a:r>
            <a:r>
              <a:rPr lang="en-US" sz="1000" b="1" u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Alife</a:t>
            </a:r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Design</a:t>
            </a:r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Ремень для багажа </a:t>
            </a:r>
            <a:r>
              <a:rPr lang="en-US" sz="1000" b="1" u="none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Happy Flight Luggage Belt </a:t>
            </a: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Материал: ПВХ/</a:t>
            </a:r>
            <a:r>
              <a:rPr lang="ru-RU" sz="1000" u="none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полипропилен</a:t>
            </a:r>
            <a:endParaRPr lang="ru-RU" sz="100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Цвет: красный</a:t>
            </a: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шелкография</a:t>
            </a:r>
            <a:endParaRPr lang="ru-RU" sz="100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Размер: 200 </a:t>
            </a:r>
            <a:r>
              <a:rPr lang="ru-RU" sz="1000" u="none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 5 см</a:t>
            </a:r>
            <a:endParaRPr lang="ru-RU" sz="100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972" y="4872800"/>
            <a:ext cx="345585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10.13. </a:t>
            </a:r>
            <a:r>
              <a:rPr lang="en-US" sz="1000" b="1" u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Alife</a:t>
            </a:r>
            <a:r>
              <a:rPr lang="en-US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Бирка для багажа "</a:t>
            </a:r>
            <a:r>
              <a:rPr lang="en-US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Square Luggage Tag</a:t>
            </a:r>
          </a:p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(Дорожная бирка для чемодана)</a:t>
            </a:r>
          </a:p>
          <a:p>
            <a:pPr>
              <a:defRPr/>
            </a:pPr>
            <a:endParaRPr lang="ru-RU" sz="100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Материал: ПВХ</a:t>
            </a: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Цвет: красный</a:t>
            </a: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шелкография</a:t>
            </a:r>
            <a:endParaRPr lang="ru-RU" sz="100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Бирка:70 х 112 мм;  </a:t>
            </a:r>
            <a:r>
              <a:rPr lang="en-US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Ø</a:t>
            </a: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4-6 см</a:t>
            </a:r>
            <a:endParaRPr lang="en-US" sz="1000" u="none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Ярлык: 38 х 254 мм.  </a:t>
            </a:r>
          </a:p>
        </p:txBody>
      </p:sp>
    </p:spTree>
    <p:extLst>
      <p:ext uri="{BB962C8B-B14F-4D97-AF65-F5344CB8AC3E}">
        <p14:creationId xmlns:p14="http://schemas.microsoft.com/office/powerpoint/2010/main" val="18545219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4590" y="179515"/>
            <a:ext cx="4614862" cy="533717"/>
          </a:xfrm>
        </p:spPr>
        <p:txBody>
          <a:bodyPr/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11. Упаковка (ПЭТ)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58562B-5E85-440A-91DD-E591FA4C0B64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26664" y="1402376"/>
            <a:ext cx="4572000" cy="38164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 smtClean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 smtClean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 smtClean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 smtClean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u="none" dirty="0">
              <a:solidFill>
                <a:schemeClr val="tx1"/>
              </a:solidFill>
            </a:endParaRPr>
          </a:p>
          <a:p>
            <a:endParaRPr lang="ru-RU" sz="1200" b="1" u="none" dirty="0" smtClean="0">
              <a:solidFill>
                <a:schemeClr val="tx1"/>
              </a:solidFill>
            </a:endParaRPr>
          </a:p>
          <a:p>
            <a:endParaRPr lang="ru-RU" sz="1200" b="1" u="none" dirty="0">
              <a:solidFill>
                <a:schemeClr val="tx1"/>
              </a:solidFill>
            </a:endParaRPr>
          </a:p>
          <a:p>
            <a:endParaRPr lang="ru-RU" sz="1200" b="1" u="none" dirty="0" smtClean="0">
              <a:solidFill>
                <a:schemeClr val="tx1"/>
              </a:solidFill>
            </a:endParaRPr>
          </a:p>
          <a:p>
            <a:endParaRPr lang="ru-RU" sz="1400" u="none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3399" y="1671112"/>
            <a:ext cx="4389438" cy="1785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rgbClr val="C00000"/>
                </a:solidFill>
                <a:latin typeface="+mn-lt"/>
              </a:rPr>
              <a:t>Общие требования к цветам:</a:t>
            </a:r>
          </a:p>
          <a:p>
            <a:pPr>
              <a:defRPr/>
            </a:pPr>
            <a:r>
              <a:rPr lang="ru-RU" sz="1000" b="1" u="none" dirty="0" smtClean="0">
                <a:solidFill>
                  <a:srgbClr val="C00000"/>
                </a:solidFill>
                <a:latin typeface="+mn-lt"/>
              </a:rPr>
              <a:t>Используемые </a:t>
            </a: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цвета: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Красный - </a:t>
            </a:r>
            <a:r>
              <a:rPr lang="ru-RU" sz="1000" b="1" u="none" dirty="0" err="1">
                <a:solidFill>
                  <a:srgbClr val="C00000"/>
                </a:solidFill>
                <a:latin typeface="+mn-lt"/>
              </a:rPr>
              <a:t>Pantone</a:t>
            </a: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 485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Белый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Серебро - </a:t>
            </a:r>
            <a:r>
              <a:rPr lang="ru-RU" sz="1000" b="1" u="none" dirty="0" err="1">
                <a:solidFill>
                  <a:srgbClr val="C00000"/>
                </a:solidFill>
                <a:latin typeface="+mn-lt"/>
              </a:rPr>
              <a:t>Pantone</a:t>
            </a: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 877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dirty="0" smtClean="0">
                <a:solidFill>
                  <a:srgbClr val="C00000"/>
                </a:solidFill>
                <a:latin typeface="+mn-lt"/>
              </a:rPr>
              <a:t>Серебряный </a:t>
            </a:r>
            <a:r>
              <a:rPr lang="ru-RU" sz="1000" b="1" dirty="0">
                <a:solidFill>
                  <a:srgbClr val="C00000"/>
                </a:solidFill>
                <a:latin typeface="+mn-lt"/>
              </a:rPr>
              <a:t>цвет перед печатью -</a:t>
            </a:r>
            <a:r>
              <a:rPr lang="ru-RU" sz="1000" b="1" dirty="0" smtClean="0">
                <a:solidFill>
                  <a:srgbClr val="C00000"/>
                </a:solidFill>
                <a:latin typeface="+mn-lt"/>
              </a:rPr>
              <a:t> согласовать обязательно</a:t>
            </a:r>
            <a:r>
              <a:rPr lang="ru-RU" sz="1000" dirty="0">
                <a:solidFill>
                  <a:srgbClr val="C00000"/>
                </a:solidFill>
              </a:rPr>
              <a:t/>
            </a:r>
            <a:br>
              <a:rPr lang="ru-RU" sz="1000" dirty="0">
                <a:solidFill>
                  <a:srgbClr val="C00000"/>
                </a:solidFill>
              </a:rPr>
            </a:br>
            <a:endParaRPr lang="ru-RU" sz="1000" b="1" dirty="0" smtClean="0">
              <a:solidFill>
                <a:srgbClr val="C00000"/>
              </a:solidFill>
              <a:latin typeface="+mn-lt"/>
            </a:endParaRPr>
          </a:p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+mn-lt"/>
              </a:rPr>
              <a:t>11. Пакет п/э с усиленной вырубной ручкой</a:t>
            </a:r>
            <a:endParaRPr lang="en-US" sz="1000" b="1" u="none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Размер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: 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400 х 500 мм</a:t>
            </a: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Плотность: 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Плотность: ПВД, </a:t>
            </a:r>
            <a:r>
              <a:rPr lang="ru-RU" sz="1000" u="none" dirty="0" err="1">
                <a:solidFill>
                  <a:schemeClr val="tx1"/>
                </a:solidFill>
                <a:latin typeface="+mn-lt"/>
              </a:rPr>
              <a:t>подворот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 80мм, дно 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30-40мм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, толщина 60 </a:t>
            </a:r>
            <a:r>
              <a:rPr lang="ru-RU" sz="1000" u="none" dirty="0" err="1">
                <a:solidFill>
                  <a:schemeClr val="tx1"/>
                </a:solidFill>
                <a:latin typeface="+mn-lt"/>
              </a:rPr>
              <a:t>мкр</a:t>
            </a:r>
            <a:r>
              <a:rPr lang="ru-RU" sz="1000" u="none" dirty="0">
                <a:solidFill>
                  <a:schemeClr val="tx1"/>
                </a:solidFill>
                <a:latin typeface="+mn-lt"/>
              </a:rPr>
              <a:t>., </a:t>
            </a:r>
            <a:r>
              <a:rPr lang="ru-RU" sz="1000" u="none" dirty="0" err="1" smtClean="0">
                <a:solidFill>
                  <a:schemeClr val="tx1"/>
                </a:solidFill>
                <a:latin typeface="+mn-lt"/>
              </a:rPr>
              <a:t>Pantone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485, печать 4+0</a:t>
            </a:r>
            <a:endParaRPr lang="ru-RU" sz="1000" u="none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63" y="1402376"/>
            <a:ext cx="1956837" cy="232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296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12. </a:t>
            </a:r>
            <a:r>
              <a:rPr lang="ru-RU" b="1" dirty="0"/>
              <a:t>Упаковка </a:t>
            </a:r>
            <a:r>
              <a:rPr lang="ru-RU" b="1" dirty="0" smtClean="0"/>
              <a:t>(Пакет бумажный)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967FCD-6ECD-4756-9E5A-0196FD1983DF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69" y="1231262"/>
            <a:ext cx="3479713" cy="285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73399" y="1205073"/>
            <a:ext cx="438943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rgbClr val="C00000"/>
                </a:solidFill>
                <a:latin typeface="+mn-lt"/>
              </a:rPr>
              <a:t>Общие требования к цветам:</a:t>
            </a:r>
          </a:p>
          <a:p>
            <a:pPr>
              <a:defRPr/>
            </a:pPr>
            <a:r>
              <a:rPr lang="ru-RU" sz="1000" b="1" u="none" dirty="0" smtClean="0">
                <a:solidFill>
                  <a:srgbClr val="C00000"/>
                </a:solidFill>
                <a:latin typeface="+mn-lt"/>
              </a:rPr>
              <a:t>Используемые </a:t>
            </a: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цвета: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Красный - </a:t>
            </a:r>
            <a:r>
              <a:rPr lang="ru-RU" sz="1000" b="1" u="none" dirty="0" err="1">
                <a:solidFill>
                  <a:srgbClr val="C00000"/>
                </a:solidFill>
                <a:latin typeface="+mn-lt"/>
              </a:rPr>
              <a:t>Pantone</a:t>
            </a: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 485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Белый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Серебро - </a:t>
            </a:r>
            <a:r>
              <a:rPr lang="ru-RU" sz="1000" b="1" u="none" dirty="0" err="1">
                <a:solidFill>
                  <a:srgbClr val="C00000"/>
                </a:solidFill>
                <a:latin typeface="+mn-lt"/>
              </a:rPr>
              <a:t>Pantone</a:t>
            </a:r>
            <a:r>
              <a:rPr lang="ru-RU" sz="1000" b="1" u="none" dirty="0">
                <a:solidFill>
                  <a:srgbClr val="C00000"/>
                </a:solidFill>
                <a:latin typeface="+mn-lt"/>
              </a:rPr>
              <a:t> 877 </a:t>
            </a:r>
            <a:br>
              <a:rPr lang="ru-RU" sz="1000" b="1" u="none" dirty="0">
                <a:solidFill>
                  <a:srgbClr val="C00000"/>
                </a:solidFill>
                <a:latin typeface="+mn-lt"/>
              </a:rPr>
            </a:br>
            <a:r>
              <a:rPr lang="ru-RU" sz="1000" b="1" dirty="0" smtClean="0">
                <a:solidFill>
                  <a:srgbClr val="C00000"/>
                </a:solidFill>
                <a:latin typeface="+mn-lt"/>
              </a:rPr>
              <a:t>Серебряный </a:t>
            </a:r>
            <a:r>
              <a:rPr lang="ru-RU" sz="1000" b="1" dirty="0">
                <a:solidFill>
                  <a:srgbClr val="C00000"/>
                </a:solidFill>
                <a:latin typeface="+mn-lt"/>
              </a:rPr>
              <a:t>цвет перед печатью -</a:t>
            </a:r>
            <a:r>
              <a:rPr lang="ru-RU" sz="1000" b="1" dirty="0" smtClean="0">
                <a:solidFill>
                  <a:srgbClr val="C00000"/>
                </a:solidFill>
                <a:latin typeface="+mn-lt"/>
              </a:rPr>
              <a:t> согласовать обязательно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73982" y="2459737"/>
            <a:ext cx="438943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+mn-lt"/>
              </a:rPr>
              <a:t>12.1.  Пакет бумажный большой</a:t>
            </a:r>
            <a:endParaRPr lang="en-US" sz="1000" b="1" u="none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ru-RU" sz="1000" u="none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Габариты: </a:t>
            </a:r>
            <a:r>
              <a:rPr lang="ru-RU" sz="1000" dirty="0"/>
              <a:t>ширина 370 х высота 410 х глубина 100 мм </a:t>
            </a:r>
            <a:endParaRPr lang="ru-RU" sz="1000" u="none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Бумага 200г матовая мелованная, </a:t>
            </a: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матовая </a:t>
            </a:r>
            <a:r>
              <a:rPr lang="ru-RU" sz="1000" u="none" dirty="0" err="1" smtClean="0">
                <a:solidFill>
                  <a:schemeClr val="tx1"/>
                </a:solidFill>
                <a:latin typeface="+mn-lt"/>
              </a:rPr>
              <a:t>ламинация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 1+0, 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печать односторонняя </a:t>
            </a:r>
            <a:r>
              <a:rPr lang="ru-RU" sz="1000" u="none" dirty="0" smtClean="0">
                <a:solidFill>
                  <a:schemeClr val="tx1"/>
                </a:solidFill>
              </a:rPr>
              <a:t>Pantone485, 4+0</a:t>
            </a: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, </a:t>
            </a:r>
            <a:endParaRPr lang="ru-RU" sz="1000" u="none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n-lt"/>
              </a:rPr>
              <a:t>веревочные ручки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25799" y="357693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+mj-lt"/>
              </a:rPr>
              <a:t>12.2. </a:t>
            </a:r>
            <a:r>
              <a:rPr lang="ru-RU" sz="1000" b="1" u="none" dirty="0">
                <a:solidFill>
                  <a:schemeClr val="tx1"/>
                </a:solidFill>
                <a:latin typeface="+mj-lt"/>
              </a:rPr>
              <a:t>Пакет </a:t>
            </a:r>
            <a:r>
              <a:rPr lang="ru-RU" sz="1000" b="1" u="none" dirty="0" smtClean="0">
                <a:solidFill>
                  <a:schemeClr val="tx1"/>
                </a:solidFill>
                <a:latin typeface="+mj-lt"/>
              </a:rPr>
              <a:t>бумажный средний</a:t>
            </a:r>
            <a:endParaRPr lang="en-US" sz="1000" b="1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endParaRPr lang="ru-RU" sz="1000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ru-RU" sz="1000" u="none" dirty="0">
                <a:solidFill>
                  <a:schemeClr val="tx1"/>
                </a:solidFill>
                <a:latin typeface="+mj-lt"/>
              </a:rPr>
              <a:t>Габариты: </a:t>
            </a:r>
            <a:r>
              <a:rPr lang="ru-RU" sz="1000" dirty="0"/>
              <a:t>ширина 260х высота 360х глубина 110</a:t>
            </a:r>
            <a:endParaRPr lang="ru-RU" sz="1000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ru-RU" sz="1000" u="none" dirty="0">
                <a:solidFill>
                  <a:schemeClr val="tx1"/>
                </a:solidFill>
                <a:latin typeface="+mj-lt"/>
              </a:rPr>
              <a:t>Бумага 200г матовая мелованная, </a:t>
            </a:r>
          </a:p>
          <a:p>
            <a:pPr>
              <a:defRPr/>
            </a:pPr>
            <a:r>
              <a:rPr lang="ru-RU" sz="1000" u="none" dirty="0">
                <a:solidFill>
                  <a:schemeClr val="tx1"/>
                </a:solidFill>
                <a:latin typeface="+mj-lt"/>
              </a:rPr>
              <a:t>матовая </a:t>
            </a:r>
            <a:r>
              <a:rPr lang="ru-RU" sz="1000" u="none" dirty="0" err="1" smtClean="0">
                <a:solidFill>
                  <a:schemeClr val="tx1"/>
                </a:solidFill>
                <a:latin typeface="+mj-lt"/>
              </a:rPr>
              <a:t>ламинация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 1+0, 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печать </a:t>
            </a:r>
            <a:r>
              <a:rPr lang="ru-RU" sz="1000" u="none" dirty="0">
                <a:solidFill>
                  <a:schemeClr val="tx1"/>
                </a:solidFill>
              </a:rPr>
              <a:t>односторонняя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000" u="none" dirty="0" smtClean="0">
                <a:solidFill>
                  <a:schemeClr val="tx1"/>
                </a:solidFill>
              </a:rPr>
              <a:t>Pantone485, 4+0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, </a:t>
            </a:r>
            <a:endParaRPr lang="ru-RU" sz="1000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веревочные ручки</a:t>
            </a:r>
            <a:endParaRPr lang="ru-RU" sz="1000" u="non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73982" y="4889653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u="none" dirty="0" smtClean="0">
                <a:solidFill>
                  <a:schemeClr val="tx1"/>
                </a:solidFill>
                <a:latin typeface="+mj-lt"/>
              </a:rPr>
              <a:t>12.3. </a:t>
            </a:r>
            <a:r>
              <a:rPr lang="ru-RU" sz="1000" b="1" u="none" dirty="0">
                <a:solidFill>
                  <a:schemeClr val="tx1"/>
                </a:solidFill>
                <a:latin typeface="+mj-lt"/>
              </a:rPr>
              <a:t>Пакет </a:t>
            </a:r>
            <a:r>
              <a:rPr lang="ru-RU" sz="1000" b="1" u="none" dirty="0" smtClean="0">
                <a:solidFill>
                  <a:schemeClr val="tx1"/>
                </a:solidFill>
                <a:latin typeface="+mj-lt"/>
              </a:rPr>
              <a:t>бумажный малый</a:t>
            </a:r>
            <a:endParaRPr lang="en-US" sz="1000" b="1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endParaRPr lang="ru-RU" sz="1000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ru-RU" sz="1000" u="none" dirty="0">
                <a:solidFill>
                  <a:schemeClr val="tx1"/>
                </a:solidFill>
                <a:latin typeface="+mj-lt"/>
              </a:rPr>
              <a:t>Габариты: </a:t>
            </a:r>
            <a:r>
              <a:rPr lang="ru-RU" sz="1000" dirty="0"/>
              <a:t>ширина 210 х высота195 х глубина 70 мм </a:t>
            </a:r>
            <a:endParaRPr lang="ru-RU" sz="1000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ru-RU" sz="1000" u="none" dirty="0">
                <a:solidFill>
                  <a:schemeClr val="tx1"/>
                </a:solidFill>
                <a:latin typeface="+mj-lt"/>
              </a:rPr>
              <a:t>Бумага 200г матовая мелованная, </a:t>
            </a:r>
          </a:p>
          <a:p>
            <a:pPr>
              <a:defRPr/>
            </a:pPr>
            <a:r>
              <a:rPr lang="ru-RU" sz="1000" u="none" dirty="0">
                <a:solidFill>
                  <a:schemeClr val="tx1"/>
                </a:solidFill>
                <a:latin typeface="+mj-lt"/>
              </a:rPr>
              <a:t>матовая </a:t>
            </a:r>
            <a:r>
              <a:rPr lang="ru-RU" sz="1000" u="none" dirty="0" err="1" smtClean="0">
                <a:solidFill>
                  <a:schemeClr val="tx1"/>
                </a:solidFill>
                <a:latin typeface="+mj-lt"/>
              </a:rPr>
              <a:t>ламинация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 1+0, 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печать</a:t>
            </a:r>
            <a:r>
              <a:rPr lang="ru-RU" sz="1000" u="none" dirty="0">
                <a:solidFill>
                  <a:schemeClr val="tx1"/>
                </a:solidFill>
              </a:rPr>
              <a:t> односторонняя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000" u="none" dirty="0" smtClean="0">
                <a:solidFill>
                  <a:schemeClr val="tx1"/>
                </a:solidFill>
              </a:rPr>
              <a:t>Pantone485, 4+0</a:t>
            </a: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, </a:t>
            </a:r>
            <a:endParaRPr lang="ru-RU" sz="1000" u="none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ru-RU" sz="1000" u="none" dirty="0" smtClean="0">
                <a:solidFill>
                  <a:schemeClr val="tx1"/>
                </a:solidFill>
                <a:latin typeface="+mj-lt"/>
              </a:rPr>
              <a:t>веревочные ручки</a:t>
            </a:r>
            <a:endParaRPr lang="ru-RU" sz="1000" u="none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418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/>
          </p:cNvSpPr>
          <p:nvPr>
            <p:ph type="title" idx="4294967295"/>
          </p:nvPr>
        </p:nvSpPr>
        <p:spPr>
          <a:xfrm>
            <a:off x="4110038" y="270955"/>
            <a:ext cx="4614862" cy="725487"/>
          </a:xfrm>
        </p:spPr>
        <p:txBody>
          <a:bodyPr/>
          <a:lstStyle/>
          <a:p>
            <a:pPr algn="r" defTabSz="912813"/>
            <a:r>
              <a:rPr lang="ru-RU" b="1" dirty="0" smtClean="0">
                <a:latin typeface="Arial" charset="0"/>
              </a:rPr>
              <a:t>2. Кружка</a:t>
            </a:r>
            <a:endParaRPr lang="ru-RU" b="1" dirty="0">
              <a:latin typeface="Arial" charset="0"/>
            </a:endParaRPr>
          </a:p>
        </p:txBody>
      </p:sp>
      <p:sp>
        <p:nvSpPr>
          <p:cNvPr id="17" name="Rectangle 2"/>
          <p:cNvSpPr>
            <a:spLocks noGrp="1"/>
          </p:cNvSpPr>
          <p:nvPr>
            <p:ph type="title" idx="4294967295"/>
          </p:nvPr>
        </p:nvSpPr>
        <p:spPr>
          <a:xfrm>
            <a:off x="4867275" y="1309060"/>
            <a:ext cx="3914775" cy="725487"/>
          </a:xfrm>
        </p:spPr>
        <p:txBody>
          <a:bodyPr/>
          <a:lstStyle/>
          <a:p>
            <a:pPr algn="l" defTabSz="912813"/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Надпись: Делись свежими идеями!</a:t>
            </a:r>
            <a:br>
              <a:rPr lang="ru-RU" sz="1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dirty="0" smtClean="0">
                <a:solidFill>
                  <a:schemeClr val="tx1"/>
                </a:solidFill>
                <a:latin typeface="Arial" charset="0"/>
              </a:rPr>
              <a:t>2.1. Керамическая кружка + мелок</a:t>
            </a:r>
            <a:r>
              <a:rPr lang="ru-RU" sz="1000" b="1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dirty="0">
                <a:solidFill>
                  <a:schemeClr val="tx1"/>
                </a:solidFill>
                <a:latin typeface="Arial" charset="0"/>
              </a:rPr>
            </a:b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Объем: 320 мл. Материал: керамика. </a:t>
            </a:r>
            <a:br>
              <a:rPr lang="ru-RU" sz="1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dirty="0" err="1" smtClean="0">
                <a:solidFill>
                  <a:schemeClr val="tx1"/>
                </a:solidFill>
                <a:latin typeface="Arial" charset="0"/>
              </a:rPr>
              <a:t>Брендирование</a:t>
            </a: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: полноцветная </a:t>
            </a:r>
            <a:r>
              <a:rPr lang="ru-RU" sz="1000" dirty="0" err="1" smtClean="0">
                <a:solidFill>
                  <a:schemeClr val="tx1"/>
                </a:solidFill>
                <a:latin typeface="Arial" charset="0"/>
              </a:rPr>
              <a:t>деколь</a:t>
            </a: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Упаковка: картонная коробка</a:t>
            </a:r>
            <a:endParaRPr lang="ru-RU" sz="10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" name="Rectangle 2"/>
          <p:cNvSpPr>
            <a:spLocks noGrp="1"/>
          </p:cNvSpPr>
          <p:nvPr>
            <p:ph type="title" idx="4294967295"/>
          </p:nvPr>
        </p:nvSpPr>
        <p:spPr>
          <a:xfrm>
            <a:off x="4838700" y="4195135"/>
            <a:ext cx="3914775" cy="725487"/>
          </a:xfrm>
        </p:spPr>
        <p:txBody>
          <a:bodyPr/>
          <a:lstStyle/>
          <a:p>
            <a:pPr algn="l" defTabSz="912813"/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Надпись: Хорошее настроение в Ваших руках!</a:t>
            </a:r>
            <a:br>
              <a:rPr lang="ru-RU" sz="1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dirty="0" smtClean="0">
                <a:solidFill>
                  <a:schemeClr val="tx1"/>
                </a:solidFill>
                <a:latin typeface="Arial" charset="0"/>
              </a:rPr>
              <a:t>2.2. Кружка-хамелеон</a:t>
            </a:r>
            <a:r>
              <a:rPr lang="ru-RU" sz="1000" b="1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dirty="0">
                <a:solidFill>
                  <a:schemeClr val="tx1"/>
                </a:solidFill>
                <a:latin typeface="Arial" charset="0"/>
              </a:rPr>
            </a:b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Меняет цвет в зависимости от температуры налитой жидкости.</a:t>
            </a:r>
            <a:br>
              <a:rPr lang="ru-RU" sz="1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Объем: 250мл. Материал: керамика. </a:t>
            </a:r>
            <a:br>
              <a:rPr lang="ru-RU" sz="1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dirty="0" err="1" smtClean="0">
                <a:solidFill>
                  <a:schemeClr val="tx1"/>
                </a:solidFill>
                <a:latin typeface="Arial" charset="0"/>
              </a:rPr>
              <a:t>Брендирование</a:t>
            </a: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ru-RU" sz="1000" dirty="0" err="1" smtClean="0">
                <a:solidFill>
                  <a:schemeClr val="tx1"/>
                </a:solidFill>
                <a:latin typeface="Arial" charset="0"/>
              </a:rPr>
              <a:t>деколь</a:t>
            </a: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 2+0, термочувствительное покрытие.</a:t>
            </a:r>
            <a:br>
              <a:rPr lang="ru-RU" sz="1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dirty="0" smtClean="0">
                <a:solidFill>
                  <a:schemeClr val="tx1"/>
                </a:solidFill>
                <a:latin typeface="Arial" charset="0"/>
              </a:rPr>
              <a:t>Упаковка: картонная коробка</a:t>
            </a:r>
            <a:endParaRPr lang="ru-RU" sz="100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00742"/>
            <a:ext cx="4019549" cy="240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14" y="3848101"/>
            <a:ext cx="400253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r"/>
            <a:r>
              <a:rPr lang="ru-RU" sz="2000" b="1" dirty="0" smtClean="0">
                <a:latin typeface="Arial" charset="0"/>
              </a:rPr>
              <a:t>2. Кружка/</a:t>
            </a:r>
            <a:r>
              <a:rPr lang="ru-RU" sz="2000" b="1" dirty="0" err="1" smtClean="0">
                <a:latin typeface="Arial" charset="0"/>
              </a:rPr>
              <a:t>термокружка</a:t>
            </a:r>
            <a:endParaRPr lang="ru-RU" sz="2000" b="1" dirty="0">
              <a:latin typeface="Arial" charset="0"/>
            </a:endParaRPr>
          </a:p>
        </p:txBody>
      </p:sp>
      <p:sp>
        <p:nvSpPr>
          <p:cNvPr id="13" name="Rectangle 2"/>
          <p:cNvSpPr txBox="1">
            <a:spLocks/>
          </p:cNvSpPr>
          <p:nvPr/>
        </p:nvSpPr>
        <p:spPr bwMode="auto">
          <a:xfrm>
            <a:off x="776570" y="4249953"/>
            <a:ext cx="3448050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2.3. </a:t>
            </a:r>
            <a:r>
              <a:rPr lang="ru-RU" sz="1000" b="1" u="none" dirty="0" err="1" smtClean="0">
                <a:solidFill>
                  <a:schemeClr val="tx1"/>
                </a:solidFill>
                <a:latin typeface="Arial" charset="0"/>
              </a:rPr>
              <a:t>Термокружка</a:t>
            </a:r>
            <a:endParaRPr lang="ru-RU" sz="1000" b="1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Надпись: </a:t>
            </a:r>
            <a:r>
              <a:rPr lang="en-US" sz="1000" u="none" dirty="0">
                <a:solidFill>
                  <a:schemeClr val="tx1"/>
                </a:solidFill>
                <a:latin typeface="Arial" charset="0"/>
              </a:rPr>
              <a:t>More power to you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>
                <a:solidFill>
                  <a:schemeClr val="tx1"/>
                </a:solidFill>
                <a:latin typeface="Arial" charset="0"/>
              </a:rPr>
              <a:t>Материал: 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жесть. 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Габариты: диаметр 7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0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х 1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40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мм. Объем: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25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0 мл 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Брендирование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: гравировка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81" y="1148724"/>
            <a:ext cx="116205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83" y="1171771"/>
            <a:ext cx="935165" cy="2106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/>
          </p:cNvSpPr>
          <p:nvPr/>
        </p:nvSpPr>
        <p:spPr bwMode="auto">
          <a:xfrm>
            <a:off x="5041900" y="4208813"/>
            <a:ext cx="3448050" cy="153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92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61CA113-5793-4F1B-AB4A-44DEC607BB9D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6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F76CAA-4BFC-4489-9295-76C850507DDE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251910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1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2" name="Rectangle 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3. </a:t>
            </a:r>
            <a:r>
              <a:rPr lang="ru-RU" sz="2200" b="1" u="none" dirty="0" err="1" smtClean="0">
                <a:solidFill>
                  <a:srgbClr val="A80000"/>
                </a:solidFill>
                <a:latin typeface="Arial" charset="0"/>
              </a:rPr>
              <a:t>Флеш</a:t>
            </a:r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-накопители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251914" name="Rectangle 5"/>
          <p:cNvSpPr>
            <a:spLocks noChangeArrowheads="1"/>
          </p:cNvSpPr>
          <p:nvPr/>
        </p:nvSpPr>
        <p:spPr bwMode="auto">
          <a:xfrm>
            <a:off x="460375" y="1885950"/>
            <a:ext cx="45148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§"/>
            </a:pPr>
            <a:endParaRPr lang="ru-RU" sz="1300" u="none" dirty="0">
              <a:solidFill>
                <a:schemeClr val="tx1"/>
              </a:solidFill>
              <a:latin typeface="Arial" charset="0"/>
            </a:endParaRPr>
          </a:p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None/>
            </a:pPr>
            <a:endParaRPr lang="ru-RU" sz="15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1249807" y="4865676"/>
            <a:ext cx="3152274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1" name="Rectangle 2"/>
          <p:cNvSpPr txBox="1">
            <a:spLocks/>
          </p:cNvSpPr>
          <p:nvPr/>
        </p:nvSpPr>
        <p:spPr bwMode="auto">
          <a:xfrm>
            <a:off x="3377240" y="4555619"/>
            <a:ext cx="277089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2089492" y="4919429"/>
            <a:ext cx="2575496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3.1. </a:t>
            </a:r>
            <a:r>
              <a:rPr lang="en-US" sz="1000" b="1" u="none" dirty="0">
                <a:solidFill>
                  <a:schemeClr val="tx1"/>
                </a:solidFill>
                <a:latin typeface="Arial" charset="0"/>
              </a:rPr>
              <a:t>USB</a:t>
            </a: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000" b="1" u="none" dirty="0" err="1" smtClean="0">
                <a:solidFill>
                  <a:schemeClr val="tx1"/>
                </a:solidFill>
                <a:latin typeface="Arial" charset="0"/>
              </a:rPr>
              <a:t>флеш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-карта, 4 Гб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3.2. </a:t>
            </a:r>
            <a:r>
              <a:rPr lang="en-US" sz="1000" b="1" u="none" dirty="0">
                <a:solidFill>
                  <a:schemeClr val="tx1"/>
                </a:solidFill>
                <a:latin typeface="Arial" charset="0"/>
              </a:rPr>
              <a:t>USB</a:t>
            </a: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000" b="1" u="none" dirty="0" err="1">
                <a:solidFill>
                  <a:schemeClr val="tx1"/>
                </a:solidFill>
                <a:latin typeface="Arial" charset="0"/>
              </a:rPr>
              <a:t>флеш</a:t>
            </a:r>
            <a:r>
              <a:rPr lang="ru-RU" sz="1000" b="1" u="none" dirty="0">
                <a:solidFill>
                  <a:schemeClr val="tx1"/>
                </a:solidFill>
                <a:latin typeface="Arial" charset="0"/>
              </a:rPr>
              <a:t>-карта, 16 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Гб</a:t>
            </a:r>
          </a:p>
          <a:p>
            <a:pPr algn="l"/>
            <a:r>
              <a:rPr lang="ru-RU" sz="1000" b="1" u="none" dirty="0" err="1" smtClean="0">
                <a:solidFill>
                  <a:schemeClr val="tx1"/>
                </a:solidFill>
                <a:latin typeface="Arial" charset="0"/>
              </a:rPr>
              <a:t>Цвет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:белый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/красный/черный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013" y="669340"/>
            <a:ext cx="3276465" cy="388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45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61CA113-5793-4F1B-AB4A-44DEC607BB9D}" type="slidenum">
              <a:rPr lang="en-US" sz="1200" u="none">
                <a:solidFill>
                  <a:srgbClr val="898989"/>
                </a:solidFill>
                <a:latin typeface="Calibri" pitchFamily="34" charset="0"/>
              </a:rPr>
              <a:pPr algn="r"/>
              <a:t>7</a:t>
            </a:fld>
            <a:endParaRPr lang="en-US" sz="1200" u="none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21506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F76CAA-4BFC-4489-9295-76C850507DDE}" type="slidenum">
              <a:rPr lang="en-US" sz="1200" u="none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sz="1200" u="none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251910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1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1912" name="Rectangle 8"/>
          <p:cNvSpPr>
            <a:spLocks/>
          </p:cNvSpPr>
          <p:nvPr/>
        </p:nvSpPr>
        <p:spPr bwMode="auto">
          <a:xfrm>
            <a:off x="4110038" y="173038"/>
            <a:ext cx="46148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2" tIns="45686" rIns="91372" bIns="45686" anchor="ctr"/>
          <a:lstStyle/>
          <a:p>
            <a:pPr algn="r" defTabSz="912813" eaLnBrk="0" hangingPunct="0"/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3. </a:t>
            </a:r>
            <a:r>
              <a:rPr lang="ru-RU" sz="2200" b="1" u="none" dirty="0" err="1" smtClean="0">
                <a:solidFill>
                  <a:srgbClr val="A80000"/>
                </a:solidFill>
                <a:latin typeface="Arial" charset="0"/>
              </a:rPr>
              <a:t>Флеш</a:t>
            </a:r>
            <a:r>
              <a:rPr lang="ru-RU" sz="2200" b="1" u="none" dirty="0" smtClean="0">
                <a:solidFill>
                  <a:srgbClr val="A80000"/>
                </a:solidFill>
                <a:latin typeface="Arial" charset="0"/>
              </a:rPr>
              <a:t>-накопители</a:t>
            </a:r>
            <a:endParaRPr lang="ru-RU" sz="2200" b="1" u="none" dirty="0">
              <a:solidFill>
                <a:srgbClr val="A80000"/>
              </a:solidFill>
              <a:latin typeface="Arial" charset="0"/>
            </a:endParaRPr>
          </a:p>
        </p:txBody>
      </p:sp>
      <p:sp>
        <p:nvSpPr>
          <p:cNvPr id="251914" name="Rectangle 5"/>
          <p:cNvSpPr>
            <a:spLocks noChangeArrowheads="1"/>
          </p:cNvSpPr>
          <p:nvPr/>
        </p:nvSpPr>
        <p:spPr bwMode="auto">
          <a:xfrm>
            <a:off x="460375" y="1885950"/>
            <a:ext cx="45148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Char char="§"/>
            </a:pPr>
            <a:endParaRPr lang="ru-RU" sz="1300" u="none" dirty="0">
              <a:solidFill>
                <a:schemeClr val="tx1"/>
              </a:solidFill>
              <a:latin typeface="Arial" charset="0"/>
            </a:endParaRPr>
          </a:p>
          <a:p>
            <a:pPr marL="357188" indent="-357188" defTabSz="449263" eaLnBrk="0" hangingPunct="0">
              <a:spcBef>
                <a:spcPct val="20000"/>
              </a:spcBef>
              <a:buClr>
                <a:srgbClr val="C00000"/>
              </a:buClr>
              <a:buFont typeface="Wingdings" pitchFamily="2" charset="2"/>
              <a:buNone/>
            </a:pPr>
            <a:endParaRPr lang="ru-RU" sz="15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612775" y="4727890"/>
            <a:ext cx="2616083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3.3. Портативный </a:t>
            </a:r>
            <a:r>
              <a:rPr lang="en-US" sz="1000" b="1" u="none" dirty="0" smtClean="0">
                <a:solidFill>
                  <a:schemeClr val="tx1"/>
                </a:solidFill>
                <a:latin typeface="Arial" charset="0"/>
              </a:rPr>
              <a:t>USB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-диск (внешний </a:t>
            </a:r>
            <a:r>
              <a:rPr lang="en-US" sz="1000" b="1" u="none" dirty="0" smtClean="0">
                <a:solidFill>
                  <a:schemeClr val="tx1"/>
                </a:solidFill>
                <a:latin typeface="Arial" charset="0"/>
              </a:rPr>
              <a:t>HDD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), 500 Гб</a:t>
            </a:r>
          </a:p>
          <a:p>
            <a:pPr algn="l"/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с встроенным </a:t>
            </a:r>
            <a:r>
              <a:rPr lang="en-US" sz="1000" u="none" dirty="0" smtClean="0">
                <a:solidFill>
                  <a:schemeClr val="tx1"/>
                </a:solidFill>
                <a:latin typeface="Arial" charset="0"/>
              </a:rPr>
              <a:t>Wi-Fi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адаптером</a:t>
            </a: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1" name="Rectangle 2"/>
          <p:cNvSpPr txBox="1">
            <a:spLocks/>
          </p:cNvSpPr>
          <p:nvPr/>
        </p:nvSpPr>
        <p:spPr bwMode="auto">
          <a:xfrm>
            <a:off x="5413056" y="4727890"/>
            <a:ext cx="29230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3.4. Внешний жесткий диск, 1  Тб</a:t>
            </a:r>
          </a:p>
          <a:p>
            <a:pPr algn="l"/>
            <a:endParaRPr lang="ru-RU" sz="1000" u="none" dirty="0" smtClean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 корпуса: пластик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Размер: 115 х 70 х 20 см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 1+0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056" y="1104900"/>
            <a:ext cx="2708748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0" y="2000250"/>
            <a:ext cx="221932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9" y="1276350"/>
            <a:ext cx="1743075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38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FEB70BB-BC40-41E3-943C-CAA02A876C9C}" type="slidenum">
              <a:rPr lang="en-US" sz="1200" u="none">
                <a:solidFill>
                  <a:srgbClr val="898989"/>
                </a:solidFill>
                <a:latin typeface="Calibri" pitchFamily="34" charset="0"/>
                <a:cs typeface="Arial" charset="0"/>
              </a:rPr>
              <a:pPr algn="r"/>
              <a:t>8</a:t>
            </a:fld>
            <a:endParaRPr lang="en-US" sz="1200" u="none">
              <a:solidFill>
                <a:srgbClr val="89898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2FBE5E-40EA-4D5B-B481-082E0CB1A31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50439" y="688975"/>
            <a:ext cx="70548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b="1" u="none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3669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0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2" name="Rectangle 5"/>
          <p:cNvSpPr txBox="1">
            <a:spLocks noChangeArrowheads="1"/>
          </p:cNvSpPr>
          <p:nvPr/>
        </p:nvSpPr>
        <p:spPr bwMode="auto">
          <a:xfrm>
            <a:off x="4552950" y="3887788"/>
            <a:ext cx="40005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u="none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05175" y="106363"/>
            <a:ext cx="5419725" cy="725487"/>
          </a:xfrm>
        </p:spPr>
        <p:txBody>
          <a:bodyPr/>
          <a:lstStyle/>
          <a:p>
            <a:pPr algn="r"/>
            <a:r>
              <a:rPr lang="ru-RU" b="1" dirty="0" smtClean="0"/>
              <a:t>4. Чехлы и </a:t>
            </a:r>
            <a:r>
              <a:rPr lang="ru-RU" b="1" dirty="0" err="1" smtClean="0"/>
              <a:t>холдеры</a:t>
            </a:r>
            <a:r>
              <a:rPr lang="ru-RU" b="1" dirty="0" smtClean="0"/>
              <a:t> для телефонов</a:t>
            </a:r>
            <a:endParaRPr lang="ru-RU" b="1" dirty="0"/>
          </a:p>
        </p:txBody>
      </p:sp>
      <p:sp>
        <p:nvSpPr>
          <p:cNvPr id="11" name="Rectangle 2"/>
          <p:cNvSpPr txBox="1">
            <a:spLocks/>
          </p:cNvSpPr>
          <p:nvPr/>
        </p:nvSpPr>
        <p:spPr bwMode="auto">
          <a:xfrm>
            <a:off x="507205" y="4652963"/>
            <a:ext cx="39147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4.1.  Подставка в форме магнита для смартфона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пластик. 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, 1+0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4595810" y="4652962"/>
            <a:ext cx="391477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4.2. Подставка для телефона/планшета</a:t>
            </a:r>
          </a:p>
          <a:p>
            <a:pPr algn="l"/>
            <a:endParaRPr lang="ru-RU" sz="1000" b="1" u="none" dirty="0">
              <a:solidFill>
                <a:schemeClr val="tx1"/>
              </a:solidFill>
              <a:latin typeface="Arial" charset="0"/>
            </a:endParaRP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Надпись: Поставь свой телефон на место!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пластик. 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</a:t>
            </a:r>
            <a:r>
              <a:rPr lang="ru-RU" sz="1000" u="none" dirty="0" err="1" smtClean="0">
                <a:solidFill>
                  <a:schemeClr val="tx1"/>
                </a:solidFill>
                <a:latin typeface="Arial" charset="0"/>
              </a:rPr>
              <a:t>шелкография</a:t>
            </a: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, 1+0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5" y="1085851"/>
            <a:ext cx="3952875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454" y="1095375"/>
            <a:ext cx="4191000" cy="2628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01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Number Placeholder 5"/>
          <p:cNvSpPr txBox="1">
            <a:spLocks noGrp="1"/>
          </p:cNvSpPr>
          <p:nvPr/>
        </p:nvSpPr>
        <p:spPr bwMode="auto">
          <a:xfrm>
            <a:off x="6553200" y="621506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FEB70BB-BC40-41E3-943C-CAA02A876C9C}" type="slidenum">
              <a:rPr lang="en-US" sz="1200" u="none">
                <a:solidFill>
                  <a:srgbClr val="898989"/>
                </a:solidFill>
                <a:latin typeface="Calibri" pitchFamily="34" charset="0"/>
                <a:cs typeface="Arial" charset="0"/>
              </a:rPr>
              <a:pPr algn="r"/>
              <a:t>9</a:t>
            </a:fld>
            <a:endParaRPr lang="en-US" sz="1200" u="none">
              <a:solidFill>
                <a:srgbClr val="89898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92FBE5E-40EA-4D5B-B481-082E0CB1A31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50439" y="688975"/>
            <a:ext cx="70548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63613" fontAlgn="auto">
              <a:lnSpc>
                <a:spcPts val="2200"/>
              </a:lnSpc>
              <a:spcBef>
                <a:spcPts val="1100"/>
              </a:spcBef>
              <a:spcAft>
                <a:spcPts val="0"/>
              </a:spcAft>
              <a:defRPr/>
            </a:pPr>
            <a:endParaRPr lang="en-US" b="1" u="none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3669" name="AutoShape 2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0" name="AutoShape 4" descr="mailbox://C:/Documents%20and%20Settings/imoiseeva/Application%20Data/Thunderbird/Profiles/cgn48pa8.imoiseeva_mts_by/Mail/pop3/Inbox?number=514316267&amp;part=1.2&amp;type=image/jpeg&amp;filename=%D0%9C%D0%A2%D0%A1_%D0%BF%D1%83%D1%80%D0%B8%D1%82%D0%B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72" name="Rectangle 5"/>
          <p:cNvSpPr txBox="1">
            <a:spLocks noChangeArrowheads="1"/>
          </p:cNvSpPr>
          <p:nvPr/>
        </p:nvSpPr>
        <p:spPr bwMode="auto">
          <a:xfrm>
            <a:off x="4552950" y="3887788"/>
            <a:ext cx="40005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u="none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52800" y="106363"/>
            <a:ext cx="5372100" cy="725487"/>
          </a:xfrm>
        </p:spPr>
        <p:txBody>
          <a:bodyPr/>
          <a:lstStyle/>
          <a:p>
            <a:pPr algn="r"/>
            <a:r>
              <a:rPr lang="ru-RU" b="1" dirty="0" smtClean="0"/>
              <a:t>4. Чехлы </a:t>
            </a:r>
            <a:r>
              <a:rPr lang="ru-RU" b="1" dirty="0"/>
              <a:t>и </a:t>
            </a:r>
            <a:r>
              <a:rPr lang="ru-RU" b="1" dirty="0" err="1"/>
              <a:t>холдеры</a:t>
            </a:r>
            <a:r>
              <a:rPr lang="ru-RU" b="1" dirty="0"/>
              <a:t> для телефонов</a:t>
            </a:r>
          </a:p>
        </p:txBody>
      </p:sp>
      <p:sp>
        <p:nvSpPr>
          <p:cNvPr id="14" name="Rectangle 2"/>
          <p:cNvSpPr txBox="1">
            <a:spLocks/>
          </p:cNvSpPr>
          <p:nvPr/>
        </p:nvSpPr>
        <p:spPr bwMode="auto">
          <a:xfrm>
            <a:off x="5412165" y="4859786"/>
            <a:ext cx="2914651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4.4. Чехол для телефона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акрил/ПЭ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Размер: 130 х 60 мм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Цвет: красный, белый</a:t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тампопечать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" name="Rectangle 2"/>
          <p:cNvSpPr txBox="1">
            <a:spLocks/>
          </p:cNvSpPr>
          <p:nvPr/>
        </p:nvSpPr>
        <p:spPr bwMode="auto">
          <a:xfrm>
            <a:off x="2990850" y="4796460"/>
            <a:ext cx="242131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Rectangle 2"/>
          <p:cNvSpPr txBox="1">
            <a:spLocks/>
          </p:cNvSpPr>
          <p:nvPr/>
        </p:nvSpPr>
        <p:spPr bwMode="auto">
          <a:xfrm>
            <a:off x="238123" y="4859787"/>
            <a:ext cx="275272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6" rIns="91372" bIns="45686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5pPr>
            <a:lvl6pPr marL="42953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6pPr>
            <a:lvl7pPr marL="859079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7pPr>
            <a:lvl8pPr marL="128861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8pPr>
            <a:lvl9pPr marL="1718158" algn="ctr" defTabSz="914263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rgbClr val="A8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>4.3. Чехол для телефона в виде толстовки</a:t>
            </a:r>
          </a:p>
          <a:p>
            <a:pPr algn="l"/>
            <a: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1000" b="1" u="none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Материал: акрил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Размер: 130 х 60 мм</a:t>
            </a:r>
          </a:p>
          <a:p>
            <a:pPr algn="l"/>
            <a:r>
              <a:rPr lang="ru-RU" sz="1000" u="none" dirty="0" smtClean="0">
                <a:solidFill>
                  <a:schemeClr val="tx1"/>
                </a:solidFill>
                <a:latin typeface="Arial" charset="0"/>
              </a:rPr>
              <a:t>Вид нанесения: бирка</a:t>
            </a:r>
            <a:endParaRPr lang="ru-RU" sz="1000" u="none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094272"/>
            <a:ext cx="2788686" cy="255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577" y="1622785"/>
            <a:ext cx="1881094" cy="303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92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5_Office Theme">
  <a:themeElements>
    <a:clrScheme name="2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6_Office Theme">
  <a:themeElements>
    <a:clrScheme name="2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7_Office Theme">
  <a:themeElements>
    <a:clrScheme name="2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9_Office Theme">
  <a:themeElements>
    <a:clrScheme name="2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1_Office Theme">
  <a:themeElements>
    <a:clrScheme name="2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2_Office Theme">
  <a:themeElements>
    <a:clrScheme name="2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65854</TotalTime>
  <Words>870</Words>
  <Application>Microsoft Office PowerPoint</Application>
  <PresentationFormat>Экран (4:3)</PresentationFormat>
  <Paragraphs>430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Office Theme</vt:lpstr>
      <vt:lpstr>25_Office Theme</vt:lpstr>
      <vt:lpstr>26_Office Theme</vt:lpstr>
      <vt:lpstr>Специальное оформление</vt:lpstr>
      <vt:lpstr>27_Office Theme</vt:lpstr>
      <vt:lpstr>29_Office Theme</vt:lpstr>
      <vt:lpstr>31_Office Theme</vt:lpstr>
      <vt:lpstr>32_Office Theme</vt:lpstr>
      <vt:lpstr>Презентация PowerPoint</vt:lpstr>
      <vt:lpstr>Презентация PowerPoint</vt:lpstr>
      <vt:lpstr>Презентация PowerPoint</vt:lpstr>
      <vt:lpstr>2. Кружка</vt:lpstr>
      <vt:lpstr>2. Кружка/термокружка</vt:lpstr>
      <vt:lpstr>Презентация PowerPoint</vt:lpstr>
      <vt:lpstr>Презентация PowerPoint</vt:lpstr>
      <vt:lpstr>4. Чехлы и холдеры для телефонов</vt:lpstr>
      <vt:lpstr>4. Чехлы и холдеры для телефонов</vt:lpstr>
      <vt:lpstr>4. Чехлы и холдеры для телефонов</vt:lpstr>
      <vt:lpstr>4. Чехлы и холдеры для телефонов</vt:lpstr>
      <vt:lpstr>5. Дождевик</vt:lpstr>
      <vt:lpstr>5. Зонт</vt:lpstr>
      <vt:lpstr>6. Digital: гаджеты и аксессуары</vt:lpstr>
      <vt:lpstr>6. Digital: гаджеты и аксессуары</vt:lpstr>
      <vt:lpstr>6. Digital: гаджеты и аксессуары</vt:lpstr>
      <vt:lpstr>Digital: гаджеты и аксессуары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10. Аксессуары для дома и отдыха</vt:lpstr>
      <vt:lpstr>10. Аксессуары для дома и отдыха </vt:lpstr>
      <vt:lpstr>10. Аксессуары для дома и отдыха</vt:lpstr>
      <vt:lpstr>  11. Упаковка (ПЭТ) </vt:lpstr>
      <vt:lpstr>12. Упаковка (Пакет бумажный)</vt:lpstr>
    </vt:vector>
  </TitlesOfParts>
  <Company>TNS Russia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Khilko_Tatiana</dc:creator>
  <cp:lastModifiedBy>Моисеенко Анастасия Александровна</cp:lastModifiedBy>
  <cp:revision>3318</cp:revision>
  <cp:lastPrinted>2014-06-19T14:08:07Z</cp:lastPrinted>
  <dcterms:created xsi:type="dcterms:W3CDTF">2008-06-11T07:57:39Z</dcterms:created>
  <dcterms:modified xsi:type="dcterms:W3CDTF">2014-08-22T07:30:36Z</dcterms:modified>
</cp:coreProperties>
</file>